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E3231-8646-4A2C-BA76-791E4B09B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0C7D3-F68F-4CDC-A866-BCDB88DC5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55E8F-2A39-473A-A411-B7BFE759B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CC94B-C258-4C62-A6ED-C805855B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0A9F3F-F1A3-4E03-91C3-99BD30F9B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5F133D-F15B-47D1-955E-DDC7F157E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87FAB0-74EA-4AFF-BCB5-65E145DF0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EDBFF-4922-485D-BADE-FF0A66A85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35E93-8D16-425F-B784-9AF190B0A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10CEB-2790-4A70-8E55-F38F0F404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01731-8F32-406D-AA4A-454F08AB3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2222324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建筑垃圾清运管理制度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建筑垃圾清运管理现状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建筑垃圾清运管理制度的制定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建筑垃圾清运管理实施方案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建筑垃圾清运管理制度的保障措施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政府对建筑垃圾管理提出明确要求，加强建筑垃圾清运管理制度建设。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随着城市化进程的加速，建筑业快速发展，建筑垃圾产生量不断增加。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环境问题突出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建筑垃圾随意堆放、非法倾倒等现象严重，对城市环境造成不良影响。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292" r="4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通过建立完善的建筑垃圾清运管理制度，规范建筑垃圾的收集、运输和处理行为，减少乱倒乱放现象。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规范建筑垃圾清运行为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提高资源利用率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有效减少建筑垃圾对环境的污染，保护城市生态环境。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促进建筑垃圾的资源化利用，提高资源利用率，推动循环经济发展。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加强建筑垃圾管理，提升城市形象和居民生活质量。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建筑垃圾清运管理现状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由于缺乏有效的调度和运输安排，建筑垃圾清运经常出现延误和运输中断的情况，导致垃圾堆积和环境污染。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清运效率低下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相关监管部门对建筑垃圾清运的监管力度不够，导致一些不合规的清运行为得不到及时纠正。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现有的建筑垃圾清运技术相对落后，缺乏高效、环保的清运设备和方法，影响了清运效率和质量。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技术落后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建筑垃圾清运缺乏统一的管理标准和规范，导致各地清运行为差异较大，不利于统一监管。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缺乏统一标准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当前清运管理存在的问题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对环境和经济的影响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建筑垃圾的不合理清运会对环境造成严重污染，如空气、水源和土壤污染等，影响生态平衡和居民健康。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大量建筑垃圾未能得到合理利用，造成资源的浪费，同时也不利于循环经济的发展。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建筑垃圾清运管理不善会导致额外的处理费用和环境修复费用，增加经济负担。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建筑垃圾清运问题引发的环境问题可能引发社会不满和抗议，影响社会稳定。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https://d.book118.com/565222223244011123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2024-09-27T16:10:27.859</cp:lastPrinted>
  <dcterms:created xsi:type="dcterms:W3CDTF">2024-09-27T08:10:27Z</dcterms:created>
  <dcterms:modified xsi:type="dcterms:W3CDTF">2024-09-27T08:10:29Z</dcterms:modified>
</cp:coreProperties>
</file>