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61CAD-C149-49B9-9874-DE88136F3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DFA2E-DFD9-4D09-A792-715B58E3B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DA439-24FB-4E49-B692-B23CA1326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26764-2505-4D91-92A6-C116833D3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43FC72-6E14-4EF5-A10D-58B6D58AF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B36A43-7738-4CD6-B0DD-6727FD818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D0B4D2-FA6B-4020-B079-B8BE932B9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6A0DB-BAB7-4175-BFD1-FAEFDD166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CFEE0-36BA-4611-B6AE-7F0E24BE0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E8E81-8182-49C9-B53A-E6027D0EC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CCC5A-E208-41A5-A2BE-E8112E1ED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222233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历史复习必修352：人民代表大会制度我国的根本政治制度\n## 1.人民代表大会制度的基本概念及其历史背景\n### 1.1人民代表大会制度的定义及其重要性\n### 1.2人民代表大会制度的历史渊源\n### 1.3人民代表大会制度在中国的发展历程\n## 2.人民代表大会制度的组织结构及运行原则\n### 2.1人民代表大会制度的组织结构及其职能\n### 2.2人民代表大会制度的运行原则及其意义\n### 2.3人民代表大会制度的实践案例分析\n## 3.人民代表大会制度在中国社会主义建设中的作用\n### 3.1人民代表大会制度在国家政治生活中的地位\n### 3.2人民代表大会制度对中国经济建设的推动作用\n### 3.3人民代表大会制度在社会稳定和民族团结方面的作用\n## 4.人民代表大会制度的改革与发展\n### 4.1人民代表大会制度面临的挑战与问题\n### 4.2人民代表大会制度的改革方向与措施\n### 4.3人民代表大会制度的发展趋势与前景\n## 5.人民代表大会制度的比较与分析\n### 5.1人民代表大会制度与其他国家议会制度的比较\n### 5.2人民代表大会制度在中国政治制度中的独特优势\n### 5.3人民代表大会制度的国际影响力与评价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高中历史复习必修352：人民代表大会制度我国的根本政治制度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900"/>
              <a:t>人民代表大会制度的基本概念及其历史背景</a:t>
            </a:r>
            <a:endParaRPr/>
          </a:p>
        </p:txBody>
      </p:sp>
      <p:sp>
        <p:nvSpPr>
          <p:cNvPr id="5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人民代表大会制度是我国的根本政治制度</a:t>
                </a:r>
                <a:endParaRPr/>
              </a:p>
            </p:txBody>
          </p:sp>
          <p:sp>
            <p:nvSpPr>
              <p:cNvPr id="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是中国共产党领导下实现人民民主的政治制度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是我国政治生活的根本组织形式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体现了我国国家政权的本质和形式</a:t>
                </a:r>
                <a:endParaRPr/>
              </a:p>
            </p:txBody>
          </p:sp>
          <p:sp>
            <p:nvSpPr>
              <p:cNvPr id="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人民代表大会制度的重要性</a:t>
                </a:r>
                <a:endParaRPr/>
              </a:p>
            </p:txBody>
          </p:sp>
          <p:sp>
            <p:nvSpPr>
              <p:cNvPr id="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保证了我国人民民主的实现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保证了国家政治生活的稳定和有序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保证了我国社会主义现代化建设的顺利进行</a:t>
                </a:r>
                <a:endParaRPr/>
              </a:p>
            </p:txBody>
          </p:sp>
          <p:sp>
            <p:nvSpPr>
              <p:cNvPr id="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人民代表大会制度的定义及其重要性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人民代表大会制度的历史渊源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9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人民代表大会制度的历史渊源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可以追溯到古希腊的雅典民主制度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受到欧洲资产阶级议会制度的影响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在中国共产党的领导下，结合中国实际，形成了具有中国特色的人民代表大会制度</a:t>
                </a:r>
                <a:endParaRPr/>
              </a:p>
            </p:txBody>
          </p:sp>
          <p:pic>
            <p:nvPicPr>
              <p:cNvPr id="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9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人民代表大会制度的历史发展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从新民主主义革命时期的人民代表会议制度，到中华人民共和国成立后的人民代表大会制度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从一届人大到十九届人大，人民代表大会制度不断完善和发展</a:t>
                </a:r>
                <a:endParaRPr/>
              </a:p>
            </p:txBody>
          </p:sp>
          <p:pic>
            <p:nvPicPr>
              <p:cNvPr id="1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人民代表大会制度在中国的发展历程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新中国成立初期的人民代表大会制度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第一届人大一次会议的召开，标志着人民代表大会制度的正式建立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《中华人民共和国宪法》的颁布，为人民代表大会制度提供了法律保障</a:t>
                </a:r>
                <a:endParaRPr/>
              </a:p>
            </p:txBody>
          </p:sp>
          <p:pic>
            <p:nvPicPr>
              <p:cNvPr id="1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人民代表大会制度的发展和完善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历次宪法的修改和完善，使人民代表大会制度更加成熟和定型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政治体制改革和民主法制建设，使人民代表大会制度更加完善和健全</a:t>
                </a:r>
                <a:endParaRPr/>
              </a:p>
            </p:txBody>
          </p:sp>
          <p:pic>
            <p:nvPicPr>
              <p:cNvPr id="1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人民代表大会制度的组织结构及运行原则</a:t>
            </a:r>
            <a:endParaRPr/>
          </a:p>
        </p:txBody>
      </p:sp>
      <p:sp>
        <p:nvSpPr>
          <p:cNvPr id="1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人民代表大会制度的组织结构</a:t>
                </a:r>
                <a:endParaRPr/>
              </a:p>
            </p:txBody>
          </p:sp>
          <p:sp>
            <p:nvSpPr>
              <p:cNvPr id="1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全国人民代表大会及其常务委员会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省、自治区、直辖市人民代表大会及其常务委员会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设区的市、自治州人民代表大会及其常务委员会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县、乡、民族乡、镇人民代表大会</a:t>
                </a:r>
                <a:endParaRPr/>
              </a:p>
            </p:txBody>
          </p:sp>
          <p:sp>
            <p:nvSpPr>
              <p:cNvPr id="1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人民代表大会制度的职能</a:t>
                </a:r>
                <a:endParaRPr/>
              </a:p>
            </p:txBody>
          </p:sp>
          <p:sp>
            <p:nvSpPr>
              <p:cNvPr id="1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制定和修改宪法和法律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监督宪法和法律的实施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选举国家领导人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决定国家重大问题</a:t>
                </a:r>
                <a:endParaRPr/>
              </a:p>
            </p:txBody>
          </p:sp>
          <p:sp>
            <p:nvSpPr>
              <p:cNvPr id="1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人民代表大会制度的组织结构及其职能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人民代表大会制度的运行原则</a:t>
                </a:r>
                <a:endParaRPr/>
              </a:p>
            </p:txBody>
          </p:sp>
          <p:sp>
            <p:nvSpPr>
              <p:cNvPr id="1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人民主权原则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人民代表大会制度一元化原则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民主选举原则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民主集中制原则</a:t>
                </a:r>
                <a:endParaRPr/>
              </a:p>
            </p:txBody>
          </p:sp>
          <p:sp>
            <p:nvSpPr>
              <p:cNvPr id="1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人民代表大会制度的运行原则的意义</a:t>
                </a:r>
                <a:endParaRPr/>
              </a:p>
            </p:txBody>
          </p:sp>
          <p:sp>
            <p:nvSpPr>
              <p:cNvPr id="1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保证了国家权力的合法性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保证了国家权力的有效运行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保证了人民民主的实现</a:t>
                </a:r>
                <a:endParaRPr/>
              </a:p>
            </p:txBody>
          </p:sp>
          <p:sp>
            <p:nvSpPr>
              <p:cNvPr id="1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人民代表大会制度的运行原则及其意义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人民代表大会制度的实践案例分析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人民代表大会制度的实践案例分析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全国人民代表大会及其常务委员会的立法工作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省、自治区、直辖市人民代表大会及其常务委员会的监督工作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设区的市、自治州人民代表大会及其常务委员会的选举工作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县、乡、民族乡、镇人民代表大会的决策工作</a:t>
            </a:r>
            <a:endParaRPr/>
          </a:p>
        </p:txBody>
      </p:sp>
      <p:pic>
        <p:nvPicPr>
          <p:cNvPr id="157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600"/>
              <a:t>人民代表大会制度在中国社会主义建设中的作用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人民代表大会制度在国家政治生活中的地位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人民代表大会制度在国家政治生活中的地位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是我国国家政权的组织形式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是我国政治生活的根本制度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是我国人民民主实现的根本途径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https://d.book118.com/565222233311011111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高中历史复习必修352：人民代表大会制度我国的根本政治制度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2024-09-17T18:19:36.816</cp:lastPrinted>
  <dcterms:created xsi:type="dcterms:W3CDTF">2024-09-17T10:19:36Z</dcterms:created>
  <dcterms:modified xsi:type="dcterms:W3CDTF">2024-09-17T10:19:38Z</dcterms:modified>
</cp:coreProperties>
</file>