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CD88D-70FD-49E3-901C-F7BB171DF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792E-C5E8-40BD-9156-3684E6FC5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C7739-1CC2-420D-85E5-2A91C64C5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055DE-1CDC-449F-B86F-A4691D37B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41EEC4-7025-433A-976F-842FB2DFA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14E8E-2B12-46CF-850A-D31711AF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F9833-B8D2-4577-9866-BDB82D6EA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94DF8-2B83-46EE-ACA4-AD711248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34C1E-345C-4EEF-BF04-645BF88F7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43A15-F121-4CA0-B1D5-6AFC9E478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064C2-18DE-4AC2-901B-1A10ADB03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24114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利用薪酬政策吸引高素质人才的关键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薪酬政策在吸引人才中的作用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设计具有吸引力的薪酬政策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薪酬政策与企业文化融合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薪酬政策调整与优化策略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薪酬政策实施过程中的注意事项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薪酬政策在吸引人才中的作用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537" b="3353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078" b="2307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薪酬水平与市场接轨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制定具有竞争力的薪酬政策，确保企业薪酬水平与行业市场相匹配，从而吸引和留住高素质人才。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奖励优秀员工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通过设立奖金、股票期权等激励机制，奖励为企业做出突出贡献的员工，提高员工的工作积极性和忠诚度。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吸引稀缺人才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针对企业急需的稀缺人才，提供更具吸引力的薪酬待遇，确保企业能够迅速填补人才缺口。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绩效与薪酬挂钩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建立科学的绩效考核体系，将员工绩效与薪酬紧密挂钩，激发员工的工作动力。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设立清晰的晋升通道和薪酬增长机制，让员工看到在企业内部发展的前景，从而更加积极地投入工作。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福利待遇优厚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除了基本薪酬外，提供完善的福利待遇，如健康保险、带薪休假、员工培训等，提高员工的满意度和归属感。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激励员工积极性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699" b="176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塑造良好企业形象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展示企业实力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合理的薪酬政策能够展示企业的经济实力和市场地位，从而吸引更多优秀人才的关注。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传递企业文化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通过薪酬政策传递企业的核心价值观和企业文化，让员工感受到企业的关怀和尊重，提高企业的凝聚力。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良好的薪酬政策能够在行业内树立企业的良好声誉，吸引更多高素质人才的加入。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设计具有吸引力的薪酬政策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员工需求与期望调查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通过员工满意度调查等方式，了解员工对薪酬的期望和需求，为个性化薪酬方案设计提供依据。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调研行业薪酬水平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了解所在行业及相似岗位的薪酬范围，确保公司薪酬与市场水平保持竞争力。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分析竞争对手薪酬策略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研究竞争对手的薪酬结构、福利待遇等，为公司制定更有针对性的薪酬政策提供参考。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根据员工的经验、技能、职位等因素，设定合理的基本工资水平。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67" r="12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绩效工资与奖金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042" r="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设立绩效工资和奖金制度，激励员工提高工作绩效，同时体现公司对员工贡献的认可。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推出股票期权、利润分享等长期激励计划，吸引和留住高素质人才，激发员工的长期工作热情。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个性化薪酬方案设计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提供全面的社会保险、住房公积金、带薪年假等福利待遇，增强员工的安全感和归属感。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17" r="2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完善的福利待遇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设立优秀员工奖、创新奖、业绩奖等多种奖项，鼓励员工积极表现，提高员工的工作满意度。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多元化的奖励机制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提供培训机会、晋升机会、良好的工作环境等非物质激励措施，满足员工个人成长和职业发展的需求。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福利待遇及奖励机制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薪酬政策与企业文化融合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倡导创新精神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薪酬政策可以激励员工勇于创新，通过奖励创新成果和提供研发资金支持等方式，营造鼓励创新的氛围。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强调绩效导向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通过薪酬政策明确传达企业重视绩效和成果的价值观，鼓励员工积极投入工作并追求卓越。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通过设立团队奖励计划和利润分享机制，促进员工之间的协作和团队精神，形成积极向上的工作氛围。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875" r="10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250" r="13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通过薪酬政策展现企业的专业形象和市场竞争力，吸引高素质人才的关注和认可。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除了基本薪酬外，提供丰富的员工福利和关怀措施，如健康保险、带薪休假、员工培训等，增强员工对企业的认同感和忠诚度。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鼓励员工持续学习和成长，通过提供学习资源和培训机会，激发员工的求知欲和自我提升动力。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17" r="1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打造独特企业文化氛围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https://d.book118.com/565224114100011104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2024-09-13T22:26:14.670</cp:lastPrinted>
  <dcterms:created xsi:type="dcterms:W3CDTF">2024-09-13T14:26:14Z</dcterms:created>
  <dcterms:modified xsi:type="dcterms:W3CDTF">2024-09-13T14:26:16Z</dcterms:modified>
</cp:coreProperties>
</file>