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8ACBE9-4590-441C-ADA0-51226C73C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312A9E-29C2-4165-B8D2-172304336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6EBC10-785F-42F7-B2AF-291B0CFF5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384E1E-577E-4FB0-B933-3F6D1AE6C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BBF6A7-BF38-4480-A5F7-AA5DD8341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EA2844-25F8-4732-845D-FCDFFADFE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7CA273-9FB7-4E93-BE82-36794B294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0EDDA1-C8F9-4E71-BC60-573E268F9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68C91C-42A0-4B3C-9D11-9CFC9481B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2FC41F-7B4A-4E19-9F13-AA21FEDA6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DF5E7-0EE7-4CAA-900D-85BD316B7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22421132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降低血压健康宣教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高血压的基本知识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降低血压的重要性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健康生活方式与降低血压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药物治疗与降低血压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定期监测与自我管理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高血压防治的误区与澄清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高血压的基本知识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252" r="2925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555" r="235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高血压是指以体循环动脉血压升高为主要特征，可伴有心、脑、肾等器官的功能或器质性损害的临床综合征。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高血压的标准定义为收缩压≥140mmHg和/或舒张压≥90mmHg。在不同情况下，血压的正常值范围可能有所不同。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高血压的定义与标准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高血压可分为原发性高血压和继发性高血压，原发性高血压占95%以上，继发性高血压比例较小。高血压的症状因人而异，常见症状包括头痛、头晕、心悸、胸闷等。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高血压的病因尚未完全明确，可能与遗传、年龄、性别、肥胖、吸烟、饮酒等因素有关。继发性高血压则是由其他疾病引起的血压升高，如肾脏疾病、内分泌疾病等。高血压的症状表现多样，不同患者可能出现不同的症状，但常见的症状包括头痛、头晕、心悸、胸闷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高血压的分类与症状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高血压的危害与并发症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高血压对心脑血管系统、肾脏、眼底等都有危害，可导致冠心病、脑卒中、肾功能不全等并发症。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对心脑血管系统的危害尤为突出，长期高血压可导致动脉粥样硬化，进而引发冠心病、脑卒中等心脑血管事件。此外，高血压还会对肾脏和眼底造成损害，引发肾功能不全和眼底病变。高血压的并发症多样，常见的包括冠心病、脑卒中、肾功能不全等，这些并发症对患者的生活质量和健康状况造成严重影响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降低血压的重要性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083" r="14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高血压是心血管疾病的主要危险因素之一，长期高血压会导致动脉粥样硬化、冠心病、心肌梗死等心血管疾病。通过降低血压，可以有效预防心血管疾病的发生。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降低血压可以减轻心脏负担，降低心脏病的发病率。高血压会导致心脏负担加重，引起心肌肥厚、心功能不全等问题，降低血压有助于保护心脏健康。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预防心血管疾病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高血压是脑卒中的主要危险因素之一，长期高血压会导致脑血管病变，增加脑卒中的风险。降低血压可以有效降低脑卒中的发生风险。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脑卒中是一种严重的脑血管疾病，可导致肢体瘫痪、语言障碍、认知障碍等后遗症，降低血压有助于预防脑卒中的发生，减轻脑卒中后遗症的严重程度。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降低脑卒中的风险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12" r="2321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高血压会影响肾脏的正常功能，长期高血压会导致肾脏损伤、肾功能不全等问题。降低血压可以延缓肾脏疾病的发展，保护肾脏健康。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肾脏是人体的重要排泄器官，负责过滤血液、排除毒素和多余水分等任务。肾脏损伤会导致肾功能不全、尿毒症等问题，严重威胁人体健康。降低血压有助于保护肾脏健康，预防肾脏疾病的发生和恶化。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延缓肾脏疾病的发展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健康生活方式与降低血压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控制盐摄入是降低血压的重要手段，合理饮食有助于维护血压稳定。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减少高盐食品的摄入，如腌制品、加工食品等，增加新鲜蔬菜、水果的摄入。烹饪时少放盐，培养清淡口味。适当摄入富含钾、镁等元素的食物，如海带、紫菜等，有助于降低血压。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合理饮食与控制盐摄入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适量运动和保持适宜体重有助于降低血压，提高心血管健康水平。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每周进行至少150分钟的中等强度有氧运动，如快走、骑车、游泳等。结合力量训练，提高肌肉力量和代谢水平。保持体重在健康范围，避免肥胖，肥胖是高血压的重要危险因素。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适量运动与保持体重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https://d.book118.com/565224211323011104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2024-09-14T20:16:37.006</cp:lastPrinted>
  <dcterms:created xsi:type="dcterms:W3CDTF">2024-09-14T12:16:37Z</dcterms:created>
  <dcterms:modified xsi:type="dcterms:W3CDTF">2024-09-14T12:16:39Z</dcterms:modified>
</cp:coreProperties>
</file>