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E2983-9E36-4B07-AEC3-89FA666E6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AD692-5DD3-4481-9BA9-C0A80FE42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51071-FF1A-4BB7-938D-120F28C25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1D693-3A12-4A05-9598-AF5870D82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919546-8273-46C2-A4B9-8555A55D9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EFFFC7-8628-4407-9F55-BEDEEAC17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350AD3-9B7A-4D1F-AE81-109CCF11A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E46F3-8CA9-44C6-91DA-95160341F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4B8A1-1B9D-4E48-A37C-079B404BF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492D4-C343-4403-AD42-96995A6E0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94674-BA39-4C84-A752-40389B304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2433220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机构组织活动原则\n## 1.国家机构的定义与分类\n### 1.1国家机构的定义及其重要性\n### 1.2国家机构的分类及其职能\n### 1.3国家机构与国际组织的关系\n## 2.国家机构的组织原则\n### 2.1民主集中制原则\n### 2.2议行合一原则\n### 2.3分工与协作原则\n## 3.国家机构的活动原则\n### 3.1依法行政原则\n### 3.2公正廉洁原则\n### 3.3信息公开原则\n## 4.国家机构组织活动的监督与制约\n### 4.1国家机构的内部监督与制约\n### 4.2国家机构的外部监督与制约\n### 4.3国家机构监督与制约制度的完善\n## 5.国家机构组织活动的案例分析\n### 5.1国内外国家机构成功案例分析\n### 5.2国内外国家机构失败案例分析\n### 5.3案例总结与启示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国家机构组织活动原则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国家机构的定义与分类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国家机构是国家为实现其职能而设立的永久性组织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包括政府、立法、司法等机关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代表国家行使权力，维护国家利益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国家机构的重要性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保障国家政治稳定和社会秩序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促进国家经济发展和社会进步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维护国家安全和主权完整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国家机构的定义及其重要性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国家机构的分类及其职能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组合 1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组合 18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国家机构的分类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：如全国人大及其常委会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：如国务院及其各部门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：如最高人民法院、最高人民检察院等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：如国家监察委员会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组合 19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国家机构的职能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立法机构：制定、修改和废止法律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行政机构：组织实施法律，管理国家行政事务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司法机构：审判和检察，维护法律尊严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监察机构：监督国家机关及其工作人员，反腐败工作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国家机构与国际组织的关系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成员关系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：国家机构成为国际组织的一员，参与国际事务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：国家机构与国际组织共同解决全球性问题，如环境保护、反恐等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：国际组织对国家机构进行监督，确保其履行职责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国家机构在国际组织中的作用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维护国家利益：在国际组织中表达国家立场，维护国家安全和发展利益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促进国际合作：参与国际组织和活动，推动国际交流与合作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传播中国文化：在国际组织中传播中国文化，增进世界对中国的了解和友谊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国家机构与国际组织的关系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国家机构的组织原则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民主集中制原则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组合 2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组合 22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民主集中制原则的含义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：国家机构的决策需充分发扬民主，广泛征求意见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：国家机构的决策需集中统一，实行领导负责制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民主集中制原则的意义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保障国家机构决策的正确性和有效性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提高国家机构工作效率和凝聚力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防止权力滥用和腐败现象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议行合一原则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组合 2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议行合一原则的含义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：国家机构的决策需经过民主讨论和审议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：国家机构需负责组织实施决策，实现决策目标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议行合一原则的意义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保障国家机构决策的执行力和效率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防止决策与执行脱节，提高国家机构公信力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促进国家机构之间的协调和合作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分工与协作原则的含义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：国家机构应根据职能和任务分工明确，各司其职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：国家机构之间应相互协作，共同完成任务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分工与协作原则的意义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提高国家机构工作效率和专业化水平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防止国家机构职能重叠和浪费资源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促进国家机构之间的协同和合作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分工与协作原则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国家机构的活动原则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依法行政原则的含义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国家机构需依据法律行使权力，履行职责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国家机构的决策和行为需符合法律要求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依法行政原则的意义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保障国家机构活动的合法性和合规性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维护社会公平正义，保障公民权益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提高国家机构公信力，树立法治权威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https://d.book118.com/565224332200011111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国家机构组织活动原则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2024-09-17T07:30:20.481</cp:lastPrinted>
  <dcterms:created xsi:type="dcterms:W3CDTF">2024-09-16T23:30:20Z</dcterms:created>
  <dcterms:modified xsi:type="dcterms:W3CDTF">2024-09-16T23:30:22Z</dcterms:modified>
</cp:coreProperties>
</file>