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A9C61-C044-47C9-875B-0FC412A6F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8325D-44DE-468B-B6EA-FE7D99E89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11000-7E72-4DF8-86BB-89870D8CA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CFB10-81DD-436C-81D3-03A1DF194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8F675A-1845-40E6-A4E5-F4F0852D2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B6306B-5713-4F8F-B595-2CBF96744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5C08D8-B36E-4BF0-9AA8-2EBD08433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23E98-D847-4A0C-A5CA-1BF0D4C47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64A4C-D592-4BFE-8ABA-ECE1B9A51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7E56E-B3DF-4EDD-9796-D24D5D2DE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1E515-8F22-44C2-A480-824E7FB56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30121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安装工程安全管理制度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安装工程安全管理制度的重要性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安装工程安全管理制度的主要内容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安装工程安全管理制度的实施与监督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确保安装工程的安全顺利进行，降低安全事故的发生率。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3669" b="13669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提高安装工程的质量和效率，保障员工的生命安全和企业的财产安全。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满足国家和地方的相关法律法规要求，提升企业的社会形象和信誉。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指对各种设备、设施、管道等的安装、调试、检测等工程活动。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安装工程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指针对安装工程中存在的安全风险，制定的一系列管理措施和规章制度。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指在安装工程中可能引发安全事故的各种因素，包括设备故障、人为操作失误、环境因素等。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指在安装工程中发生的意外事件，可能导致人员伤亡、财产损失等不良后果。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安装工程安全管理制度的重要性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17" r="317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通过实施安全管理制度，可以预防和减少施工现场的安全事故，保障员工的生命安全。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通过培训和教育，提高员工的安全意识和操作技能，使员工能够自觉遵守安全规定，降低事故风险。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提升员工安全意识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保障人员安全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https://d.book118.com/565230121301011123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2024-09-27T17:57:23.107</cp:lastPrinted>
  <dcterms:created xsi:type="dcterms:W3CDTF">2024-09-27T09:57:23Z</dcterms:created>
  <dcterms:modified xsi:type="dcterms:W3CDTF">2024-09-27T09:57:25Z</dcterms:modified>
</cp:coreProperties>
</file>