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D68B2-B8FD-47E9-B716-FFC9C93C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CCB7B-E3DB-4250-9A70-65EC561A3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96B5A-C5C3-4F75-B8CE-BEC573A7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8C6D5-73A3-4767-B20F-302E583DE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A22B32-1AD4-4F73-9E2A-D77A7C9F6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D060A-FC8F-45C5-B3FF-35DE64E24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4CF43-6585-4B4E-A866-3A4B2343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26B33-1075-48DA-9788-0C304F10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D6EFF-C207-49DC-B905-8A342F50E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59004-6D19-4191-BAAF-912BE265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6A621-D38D-48B1-BA3E-A3127B035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31034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服装店网络营销实施与优化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9" b="173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消费习惯的改变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随着互联网技术的不断进步，网络营销已成为服装店重要的推广手段。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现代消费者越来越依赖网络购物平台，对服装店的线上销售提出了更高的要求。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面对激烈的市场竞争，服装店需要不断创新网络营销策略，以吸引和留住消费者。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本研究旨在探讨服装店网络营销的有效策略，以提高线上销售额和品牌知名度。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通过深入分析网络营销策略，为服装店提供实用的营销建议，帮助其适应市场变化和满足消费者需求，提升品牌竞争力和市场份额。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服装网络市场概述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服装网络市场的发展历程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20世纪90年代末，随着互联网的普及，服装行业开始涉足网络营销，主要形式为品牌官网和B2B平台。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21世纪初，电子商务兴起，服装品牌纷纷开设线上旗舰店，同时涌现出大量独立B2C平台。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近年来，移动电商和社交电商迅速发展，服装网络市场呈现出多元化、个性化和社交化的特点。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服装网络市场的现状和特点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服装网络市场已成为全球最大的服装零售渠道，市场规模持续增长。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以年轻人为主，注重时尚、个性、品质和体验。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多元化、个性化、社交化，线上线下融合成为趋势。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品牌竞争激烈，价格战、品质战和服务战成为常态。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社交电商崛起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跨境电商发展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服装网络市场的未来趋势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社交媒体将成为服装品牌重要的营销渠道，社交电商将进一步发展壮大。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线下实体店与线上电商平台将进一步融合，提供更优质的购物体验。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消费者对个性化需求的追求将推动服装行业向定制化、小众化方向发展。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随着全球化的加速，跨境电商将成为服装品牌拓展国际市场的关键途径。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服装店网络营销策略分析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确保所售服装的质量，提供优质的产品和服务，树立良好的口碑和品牌形象。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不断推出新款和特色产品，满足客户求新求异的心理，提高客户粘性和购买欲望。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明确服装店的目标客户群体，根据客户的需求和喜好，提供符合其品味和风格的产品。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根据产品的成本和预期的利润率制定价格，确保产品价格具有竞争力。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参考同行业的价格水平，结合自身产品的特点和优势，制定合理的价格策略。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运用数字和促销手段，如折扣、满减、包邮等，激发客户的购买欲望和心理满足感。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利用电商平台、社交媒体等网络平台，拓展线上销售渠道，提高品牌知名度和市场覆盖率。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结合实体店销售，提供线上预约、线下体验的服务模式，增强客户体验和信任感。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与相关行业的合作伙伴建立合作关系，如物流、支付、广告等，实现资源共享和互利共赢。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通过设置一定的折扣期限，吸引客户在特定时间内购买，提高销售量和库存周转率。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提供购买满额赠品、积分兑换等赠品活动，激发客户的购买欲望和忠诚度。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建立会员制度，为会员提供专属优惠、积分累积、会员日等活动，增加客户粘性和复购率。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https://d.book118.com/565231034320011121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2024-09-25T02:40:13.100</cp:lastPrinted>
  <dcterms:created xsi:type="dcterms:W3CDTF">2024-09-24T18:40:13Z</dcterms:created>
  <dcterms:modified xsi:type="dcterms:W3CDTF">2024-09-24T18:40:15Z</dcterms:modified>
</cp:coreProperties>
</file>