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92A8-CE6B-4666-AD5B-D6E7E01D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4335F-FEBE-4059-9F84-3EED912B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8F747-9CC2-44BE-974B-C4C2E87E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1ABC-0BCC-4F02-8A0C-39C04D7F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74CFA-3F5B-49D8-AF36-B2D268B2C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C6E4B-903F-4B7D-A00B-23D5CF6F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E79E5-023E-4D2E-AA59-C3C3757E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CA812-DE46-4AF2-94DB-F2EE3C9D4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E8D8F-352A-4E4B-B413-019AD9E82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F39D-7C46-4B3D-86AD-443CA40E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A7AD1-1369-45CF-87A2-35674504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68312" y="0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600" y="0"/>
                </a:lnTo>
                <a:lnTo>
                  <a:pt x="8229600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4028" y="416242"/>
            <a:ext cx="2540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34390" y="1371282"/>
            <a:ext cx="7670800" cy="27476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4.jpeg" /><Relationship Id="rId2" Type="http://schemas.openxmlformats.org/officeDocument/2006/relationships/image" Target="../media/image26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30.jpeg" /><Relationship Id="rId7" Type="http://schemas.openxmlformats.org/officeDocument/2006/relationships/image" Target="../media/image31.jpeg" /><Relationship Id="rId8" Type="http://schemas.openxmlformats.org/officeDocument/2006/relationships/image" Target="../media/image32.jpeg" /><Relationship Id="rId9" Type="http://schemas.openxmlformats.org/officeDocument/2006/relationships/image" Target="../media/image3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jpeg" /><Relationship Id="rId3" Type="http://schemas.openxmlformats.org/officeDocument/2006/relationships/image" Target="../media/image37.jpeg" /><Relationship Id="rId4" Type="http://schemas.openxmlformats.org/officeDocument/2006/relationships/image" Target="../media/image38.png" /><Relationship Id="rId5" Type="http://schemas.openxmlformats.org/officeDocument/2006/relationships/image" Target="../media/image39.jpeg" /><Relationship Id="rId6" Type="http://schemas.openxmlformats.org/officeDocument/2006/relationships/image" Target="../media/image4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Relationship Id="rId3" Type="http://schemas.openxmlformats.org/officeDocument/2006/relationships/image" Target="../media/image42.jpeg" /><Relationship Id="rId4" Type="http://schemas.openxmlformats.org/officeDocument/2006/relationships/image" Target="../media/image43.jpeg" /><Relationship Id="rId5" Type="http://schemas.openxmlformats.org/officeDocument/2006/relationships/image" Target="../media/image4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jpeg" /><Relationship Id="rId3" Type="http://schemas.openxmlformats.org/officeDocument/2006/relationships/image" Target="../media/image46.jpeg" /><Relationship Id="rId4" Type="http://schemas.openxmlformats.org/officeDocument/2006/relationships/image" Target="../media/image47.jpeg" /><Relationship Id="rId5" Type="http://schemas.openxmlformats.org/officeDocument/2006/relationships/image" Target="../media/image4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9.jpeg" /><Relationship Id="rId3" Type="http://schemas.openxmlformats.org/officeDocument/2006/relationships/image" Target="../media/image50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1.jpeg" /><Relationship Id="rId3" Type="http://schemas.openxmlformats.org/officeDocument/2006/relationships/image" Target="../media/image5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32204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33699" y="1846744"/>
            <a:ext cx="3276600" cy="2033905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 marR="5080">
              <a:lnSpc>
                <a:spcPts val="7680"/>
              </a:lnSpc>
              <a:spcBef>
                <a:spcPts val="655"/>
              </a:spcBef>
            </a:pPr>
            <a:r>
              <a:rPr sz="6750" b="1" spc="-405">
                <a:solidFill>
                  <a:srgbClr val="0000FF"/>
                </a:solidFill>
                <a:latin typeface="Microsoft JhengHei"/>
                <a:cs typeface="Microsoft JhengHei"/>
              </a:rPr>
              <a:t>建筑施</a:t>
            </a:r>
            <a:r>
              <a:rPr sz="6750" b="1" spc="-455">
                <a:solidFill>
                  <a:srgbClr val="0000FF"/>
                </a:solidFill>
                <a:latin typeface="Microsoft JhengHei"/>
                <a:cs typeface="Microsoft JhengHei"/>
              </a:rPr>
              <a:t>工</a:t>
            </a:r>
            <a:r>
              <a:rPr sz="6750" b="1" spc="-405">
                <a:solidFill>
                  <a:srgbClr val="0000FF"/>
                </a:solidFill>
                <a:latin typeface="Microsoft JhengHei"/>
                <a:cs typeface="Microsoft JhengHei"/>
              </a:rPr>
              <a:t>技术说</a:t>
            </a:r>
            <a:r>
              <a:rPr sz="6750" b="1" spc="-455">
                <a:solidFill>
                  <a:srgbClr val="0000FF"/>
                </a:solidFill>
                <a:latin typeface="Microsoft JhengHei"/>
                <a:cs typeface="Microsoft JhengHei"/>
              </a:rPr>
              <a:t>课</a:t>
            </a:r>
            <a:endParaRPr sz="67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57200" y="274638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600" y="0"/>
                </a:lnTo>
                <a:lnTo>
                  <a:pt x="8229600" y="1142999"/>
                </a:lnTo>
                <a:lnTo>
                  <a:pt x="0" y="1142999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41700" y="515620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5">
                <a:solidFill>
                  <a:srgbClr val="000000"/>
                </a:solidFill>
              </a:rPr>
              <a:t>说课内容</a:t>
            </a:r>
            <a:endParaRPr sz="4400"/>
          </a:p>
        </p:txBody>
      </p:sp>
      <p:grpSp>
        <p:nvGrpSpPr>
          <p:cNvPr id="4" name="object 4"/>
          <p:cNvGrpSpPr/>
          <p:nvPr/>
        </p:nvGrpSpPr>
        <p:grpSpPr>
          <a:xfrm>
            <a:off x="1446853" y="2071606"/>
            <a:ext cx="6562090" cy="826135"/>
            <a:chOff x="1446853" y="2071606"/>
            <a:chExt cx="6562090" cy="826135"/>
          </a:xfrm>
        </p:grpSpPr>
        <p:sp>
          <p:nvSpPr>
            <p:cNvPr id="5" name="object 5"/>
            <p:cNvSpPr/>
            <p:nvPr/>
          </p:nvSpPr>
          <p:spPr>
            <a:xfrm>
              <a:off x="1854199" y="2184399"/>
              <a:ext cx="6136005" cy="633730"/>
            </a:xfrm>
            <a:custGeom>
              <a:rect l="l" t="t" r="r" b="b"/>
              <a:pathLst>
                <a:path w="6136005" h="633730">
                  <a:moveTo>
                    <a:pt x="0" y="316706"/>
                  </a:moveTo>
                  <a:lnTo>
                    <a:pt x="3434" y="269905"/>
                  </a:lnTo>
                  <a:lnTo>
                    <a:pt x="13409" y="225237"/>
                  </a:lnTo>
                  <a:lnTo>
                    <a:pt x="29435" y="183190"/>
                  </a:lnTo>
                  <a:lnTo>
                    <a:pt x="51023" y="144256"/>
                  </a:lnTo>
                  <a:lnTo>
                    <a:pt x="77682" y="108923"/>
                  </a:lnTo>
                  <a:lnTo>
                    <a:pt x="108923" y="77682"/>
                  </a:lnTo>
                  <a:lnTo>
                    <a:pt x="144256" y="51023"/>
                  </a:lnTo>
                  <a:lnTo>
                    <a:pt x="183190" y="29435"/>
                  </a:lnTo>
                  <a:lnTo>
                    <a:pt x="225237" y="13409"/>
                  </a:lnTo>
                  <a:lnTo>
                    <a:pt x="269905" y="3433"/>
                  </a:lnTo>
                  <a:lnTo>
                    <a:pt x="316705" y="0"/>
                  </a:lnTo>
                  <a:lnTo>
                    <a:pt x="5818982" y="0"/>
                  </a:lnTo>
                  <a:lnTo>
                    <a:pt x="5865781" y="3433"/>
                  </a:lnTo>
                  <a:lnTo>
                    <a:pt x="5910449" y="13408"/>
                  </a:lnTo>
                  <a:lnTo>
                    <a:pt x="5952496" y="29435"/>
                  </a:lnTo>
                  <a:lnTo>
                    <a:pt x="5991430" y="51022"/>
                  </a:lnTo>
                  <a:lnTo>
                    <a:pt x="6026763" y="77682"/>
                  </a:lnTo>
                  <a:lnTo>
                    <a:pt x="6058004" y="108923"/>
                  </a:lnTo>
                  <a:lnTo>
                    <a:pt x="6084663" y="144255"/>
                  </a:lnTo>
                  <a:lnTo>
                    <a:pt x="6106251" y="183190"/>
                  </a:lnTo>
                  <a:lnTo>
                    <a:pt x="6122278" y="225236"/>
                  </a:lnTo>
                  <a:lnTo>
                    <a:pt x="6132253" y="269905"/>
                  </a:lnTo>
                  <a:lnTo>
                    <a:pt x="6135687" y="316705"/>
                  </a:lnTo>
                  <a:lnTo>
                    <a:pt x="6132252" y="363506"/>
                  </a:lnTo>
                  <a:lnTo>
                    <a:pt x="6122277" y="408174"/>
                  </a:lnTo>
                  <a:lnTo>
                    <a:pt x="6106251" y="450221"/>
                  </a:lnTo>
                  <a:lnTo>
                    <a:pt x="6084663" y="489155"/>
                  </a:lnTo>
                  <a:lnTo>
                    <a:pt x="6058004" y="524488"/>
                  </a:lnTo>
                  <a:lnTo>
                    <a:pt x="6026763" y="555729"/>
                  </a:lnTo>
                  <a:lnTo>
                    <a:pt x="5991430" y="582388"/>
                  </a:lnTo>
                  <a:lnTo>
                    <a:pt x="5952496" y="603976"/>
                  </a:lnTo>
                  <a:lnTo>
                    <a:pt x="5910449" y="620002"/>
                  </a:lnTo>
                  <a:lnTo>
                    <a:pt x="5865781" y="629978"/>
                  </a:lnTo>
                  <a:lnTo>
                    <a:pt x="5818981" y="633411"/>
                  </a:lnTo>
                  <a:lnTo>
                    <a:pt x="316706" y="633412"/>
                  </a:lnTo>
                  <a:lnTo>
                    <a:pt x="269905" y="629977"/>
                  </a:lnTo>
                  <a:lnTo>
                    <a:pt x="225237" y="620002"/>
                  </a:lnTo>
                  <a:lnTo>
                    <a:pt x="183190" y="603976"/>
                  </a:lnTo>
                  <a:lnTo>
                    <a:pt x="144256" y="582388"/>
                  </a:lnTo>
                  <a:lnTo>
                    <a:pt x="108923" y="555729"/>
                  </a:lnTo>
                  <a:lnTo>
                    <a:pt x="77682" y="524488"/>
                  </a:lnTo>
                  <a:lnTo>
                    <a:pt x="51023" y="489155"/>
                  </a:lnTo>
                  <a:lnTo>
                    <a:pt x="29435" y="450221"/>
                  </a:lnTo>
                  <a:lnTo>
                    <a:pt x="13409" y="408174"/>
                  </a:lnTo>
                  <a:lnTo>
                    <a:pt x="3433" y="363506"/>
                  </a:lnTo>
                  <a:lnTo>
                    <a:pt x="0" y="316706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46853" y="2071606"/>
              <a:ext cx="1054405" cy="82566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5647" y="2174568"/>
              <a:ext cx="498195" cy="383012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797843" y="2207895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2.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300817" y="2867099"/>
            <a:ext cx="6675120" cy="863600"/>
            <a:chOff x="1300817" y="2867099"/>
            <a:chExt cx="6675120" cy="863600"/>
          </a:xfrm>
        </p:grpSpPr>
        <p:sp>
          <p:nvSpPr>
            <p:cNvPr id="10" name="object 10"/>
            <p:cNvSpPr/>
            <p:nvPr/>
          </p:nvSpPr>
          <p:spPr>
            <a:xfrm>
              <a:off x="1718837" y="2978862"/>
              <a:ext cx="6238240" cy="676910"/>
            </a:xfrm>
            <a:custGeom>
              <a:rect l="l" t="t" r="r" b="b"/>
              <a:pathLst>
                <a:path w="6238240" h="676910">
                  <a:moveTo>
                    <a:pt x="0" y="338453"/>
                  </a:moveTo>
                  <a:lnTo>
                    <a:pt x="3089" y="292527"/>
                  </a:lnTo>
                  <a:lnTo>
                    <a:pt x="12089" y="248479"/>
                  </a:lnTo>
                  <a:lnTo>
                    <a:pt x="26597" y="206712"/>
                  </a:lnTo>
                  <a:lnTo>
                    <a:pt x="46208" y="167629"/>
                  </a:lnTo>
                  <a:lnTo>
                    <a:pt x="70520" y="131634"/>
                  </a:lnTo>
                  <a:lnTo>
                    <a:pt x="99130" y="99130"/>
                  </a:lnTo>
                  <a:lnTo>
                    <a:pt x="131634" y="70521"/>
                  </a:lnTo>
                  <a:lnTo>
                    <a:pt x="167629" y="46208"/>
                  </a:lnTo>
                  <a:lnTo>
                    <a:pt x="206711" y="26597"/>
                  </a:lnTo>
                  <a:lnTo>
                    <a:pt x="248478" y="12089"/>
                  </a:lnTo>
                  <a:lnTo>
                    <a:pt x="292526" y="3089"/>
                  </a:lnTo>
                  <a:lnTo>
                    <a:pt x="338452" y="0"/>
                  </a:lnTo>
                  <a:lnTo>
                    <a:pt x="5899259" y="0"/>
                  </a:lnTo>
                  <a:lnTo>
                    <a:pt x="5945185" y="3089"/>
                  </a:lnTo>
                  <a:lnTo>
                    <a:pt x="5989233" y="12089"/>
                  </a:lnTo>
                  <a:lnTo>
                    <a:pt x="6031000" y="26597"/>
                  </a:lnTo>
                  <a:lnTo>
                    <a:pt x="6070082" y="46208"/>
                  </a:lnTo>
                  <a:lnTo>
                    <a:pt x="6106077" y="70520"/>
                  </a:lnTo>
                  <a:lnTo>
                    <a:pt x="6138581" y="99130"/>
                  </a:lnTo>
                  <a:lnTo>
                    <a:pt x="6167191" y="131634"/>
                  </a:lnTo>
                  <a:lnTo>
                    <a:pt x="6191503" y="167628"/>
                  </a:lnTo>
                  <a:lnTo>
                    <a:pt x="6211115" y="206711"/>
                  </a:lnTo>
                  <a:lnTo>
                    <a:pt x="6225622" y="248478"/>
                  </a:lnTo>
                  <a:lnTo>
                    <a:pt x="6234622" y="292526"/>
                  </a:lnTo>
                  <a:lnTo>
                    <a:pt x="6237712" y="338452"/>
                  </a:lnTo>
                  <a:lnTo>
                    <a:pt x="6234622" y="384378"/>
                  </a:lnTo>
                  <a:lnTo>
                    <a:pt x="6225622" y="428427"/>
                  </a:lnTo>
                  <a:lnTo>
                    <a:pt x="6211114" y="470194"/>
                  </a:lnTo>
                  <a:lnTo>
                    <a:pt x="6191503" y="509276"/>
                  </a:lnTo>
                  <a:lnTo>
                    <a:pt x="6167191" y="545271"/>
                  </a:lnTo>
                  <a:lnTo>
                    <a:pt x="6138581" y="577775"/>
                  </a:lnTo>
                  <a:lnTo>
                    <a:pt x="6106077" y="606384"/>
                  </a:lnTo>
                  <a:lnTo>
                    <a:pt x="6070083" y="630697"/>
                  </a:lnTo>
                  <a:lnTo>
                    <a:pt x="6031000" y="650308"/>
                  </a:lnTo>
                  <a:lnTo>
                    <a:pt x="5989233" y="664815"/>
                  </a:lnTo>
                  <a:lnTo>
                    <a:pt x="5945185" y="673816"/>
                  </a:lnTo>
                  <a:lnTo>
                    <a:pt x="5899259" y="676905"/>
                  </a:lnTo>
                  <a:lnTo>
                    <a:pt x="338453" y="676906"/>
                  </a:lnTo>
                  <a:lnTo>
                    <a:pt x="292527" y="673816"/>
                  </a:lnTo>
                  <a:lnTo>
                    <a:pt x="248479" y="664816"/>
                  </a:lnTo>
                  <a:lnTo>
                    <a:pt x="206712" y="650308"/>
                  </a:lnTo>
                  <a:lnTo>
                    <a:pt x="167629" y="630697"/>
                  </a:lnTo>
                  <a:lnTo>
                    <a:pt x="131634" y="606385"/>
                  </a:lnTo>
                  <a:lnTo>
                    <a:pt x="99130" y="577775"/>
                  </a:lnTo>
                  <a:lnTo>
                    <a:pt x="70521" y="545271"/>
                  </a:lnTo>
                  <a:lnTo>
                    <a:pt x="46208" y="509276"/>
                  </a:lnTo>
                  <a:lnTo>
                    <a:pt x="26597" y="470194"/>
                  </a:lnTo>
                  <a:lnTo>
                    <a:pt x="12090" y="428427"/>
                  </a:lnTo>
                  <a:lnTo>
                    <a:pt x="3089" y="384379"/>
                  </a:lnTo>
                  <a:lnTo>
                    <a:pt x="0" y="338453"/>
                  </a:lnTo>
                  <a:close/>
                </a:path>
              </a:pathLst>
            </a:custGeom>
            <a:ln w="38100">
              <a:solidFill>
                <a:srgbClr val="00999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00817" y="2867099"/>
              <a:ext cx="1077176" cy="8634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373093" y="2968020"/>
              <a:ext cx="506785" cy="408891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1664360" y="3002073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3.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447678" y="3726571"/>
            <a:ext cx="6621780" cy="829310"/>
            <a:chOff x="1447678" y="3726571"/>
            <a:chExt cx="6621780" cy="829310"/>
          </a:xfrm>
        </p:grpSpPr>
        <p:sp>
          <p:nvSpPr>
            <p:cNvPr id="15" name="object 15"/>
            <p:cNvSpPr/>
            <p:nvPr/>
          </p:nvSpPr>
          <p:spPr>
            <a:xfrm>
              <a:off x="1858961" y="3840161"/>
              <a:ext cx="6191250" cy="635000"/>
            </a:xfrm>
            <a:custGeom>
              <a:rect l="l" t="t" r="r" b="b"/>
              <a:pathLst>
                <a:path w="6191250" h="635000">
                  <a:moveTo>
                    <a:pt x="0" y="317500"/>
                  </a:moveTo>
                  <a:lnTo>
                    <a:pt x="3442" y="270582"/>
                  </a:lnTo>
                  <a:lnTo>
                    <a:pt x="13442" y="225802"/>
                  </a:lnTo>
                  <a:lnTo>
                    <a:pt x="29509" y="183650"/>
                  </a:lnTo>
                  <a:lnTo>
                    <a:pt x="51151" y="144618"/>
                  </a:lnTo>
                  <a:lnTo>
                    <a:pt x="77877" y="109196"/>
                  </a:lnTo>
                  <a:lnTo>
                    <a:pt x="109196" y="77877"/>
                  </a:lnTo>
                  <a:lnTo>
                    <a:pt x="144617" y="51151"/>
                  </a:lnTo>
                  <a:lnTo>
                    <a:pt x="183649" y="29509"/>
                  </a:lnTo>
                  <a:lnTo>
                    <a:pt x="225801" y="13442"/>
                  </a:lnTo>
                  <a:lnTo>
                    <a:pt x="270582" y="3442"/>
                  </a:lnTo>
                  <a:lnTo>
                    <a:pt x="317499" y="0"/>
                  </a:lnTo>
                  <a:lnTo>
                    <a:pt x="5873750" y="0"/>
                  </a:lnTo>
                  <a:lnTo>
                    <a:pt x="5920667" y="3442"/>
                  </a:lnTo>
                  <a:lnTo>
                    <a:pt x="5965447" y="13442"/>
                  </a:lnTo>
                  <a:lnTo>
                    <a:pt x="6007599" y="29509"/>
                  </a:lnTo>
                  <a:lnTo>
                    <a:pt x="6046631" y="51151"/>
                  </a:lnTo>
                  <a:lnTo>
                    <a:pt x="6082052" y="77877"/>
                  </a:lnTo>
                  <a:lnTo>
                    <a:pt x="6113372" y="109196"/>
                  </a:lnTo>
                  <a:lnTo>
                    <a:pt x="6140098" y="144617"/>
                  </a:lnTo>
                  <a:lnTo>
                    <a:pt x="6161740" y="183649"/>
                  </a:lnTo>
                  <a:lnTo>
                    <a:pt x="6177806" y="225801"/>
                  </a:lnTo>
                  <a:lnTo>
                    <a:pt x="6187806" y="270582"/>
                  </a:lnTo>
                  <a:lnTo>
                    <a:pt x="6191249" y="317500"/>
                  </a:lnTo>
                  <a:lnTo>
                    <a:pt x="6187806" y="364417"/>
                  </a:lnTo>
                  <a:lnTo>
                    <a:pt x="6177806" y="409198"/>
                  </a:lnTo>
                  <a:lnTo>
                    <a:pt x="6161740" y="451350"/>
                  </a:lnTo>
                  <a:lnTo>
                    <a:pt x="6140098" y="490382"/>
                  </a:lnTo>
                  <a:lnTo>
                    <a:pt x="6113372" y="525803"/>
                  </a:lnTo>
                  <a:lnTo>
                    <a:pt x="6082052" y="557122"/>
                  </a:lnTo>
                  <a:lnTo>
                    <a:pt x="6046631" y="583848"/>
                  </a:lnTo>
                  <a:lnTo>
                    <a:pt x="6007599" y="605490"/>
                  </a:lnTo>
                  <a:lnTo>
                    <a:pt x="5965448" y="621557"/>
                  </a:lnTo>
                  <a:lnTo>
                    <a:pt x="5920667" y="631557"/>
                  </a:lnTo>
                  <a:lnTo>
                    <a:pt x="5873750" y="635000"/>
                  </a:lnTo>
                  <a:lnTo>
                    <a:pt x="317500" y="635000"/>
                  </a:lnTo>
                  <a:lnTo>
                    <a:pt x="270582" y="631557"/>
                  </a:lnTo>
                  <a:lnTo>
                    <a:pt x="225802" y="621557"/>
                  </a:lnTo>
                  <a:lnTo>
                    <a:pt x="183650" y="605491"/>
                  </a:lnTo>
                  <a:lnTo>
                    <a:pt x="144618" y="583849"/>
                  </a:lnTo>
                  <a:lnTo>
                    <a:pt x="109196" y="557122"/>
                  </a:lnTo>
                  <a:lnTo>
                    <a:pt x="77877" y="525803"/>
                  </a:lnTo>
                  <a:lnTo>
                    <a:pt x="51151" y="490382"/>
                  </a:lnTo>
                  <a:lnTo>
                    <a:pt x="29509" y="451350"/>
                  </a:lnTo>
                  <a:lnTo>
                    <a:pt x="13442" y="409198"/>
                  </a:lnTo>
                  <a:lnTo>
                    <a:pt x="3442" y="364418"/>
                  </a:lnTo>
                  <a:lnTo>
                    <a:pt x="0" y="317500"/>
                  </a:lnTo>
                  <a:close/>
                </a:path>
              </a:pathLst>
            </a:custGeom>
            <a:ln w="38100">
              <a:solidFill>
                <a:srgbClr val="33339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447678" y="3726571"/>
              <a:ext cx="1062281" cy="82884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516573" y="3830426"/>
              <a:ext cx="502363" cy="383875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804193" y="3863657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4.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1448105" y="4589543"/>
            <a:ext cx="6536055" cy="809625"/>
            <a:chOff x="1448105" y="4589543"/>
            <a:chExt cx="6536055" cy="809625"/>
          </a:xfrm>
        </p:grpSpPr>
        <p:sp>
          <p:nvSpPr>
            <p:cNvPr id="20" name="object 20"/>
            <p:cNvSpPr/>
            <p:nvPr/>
          </p:nvSpPr>
          <p:spPr>
            <a:xfrm>
              <a:off x="1858961" y="4703761"/>
              <a:ext cx="6105525" cy="614680"/>
            </a:xfrm>
            <a:custGeom>
              <a:rect l="l" t="t" r="r" b="b"/>
              <a:pathLst>
                <a:path w="6105525" h="614679">
                  <a:moveTo>
                    <a:pt x="0" y="307181"/>
                  </a:moveTo>
                  <a:lnTo>
                    <a:pt x="3330" y="261788"/>
                  </a:lnTo>
                  <a:lnTo>
                    <a:pt x="13005" y="218463"/>
                  </a:lnTo>
                  <a:lnTo>
                    <a:pt x="28550" y="177681"/>
                  </a:lnTo>
                  <a:lnTo>
                    <a:pt x="49488" y="139917"/>
                  </a:lnTo>
                  <a:lnTo>
                    <a:pt x="75346" y="105647"/>
                  </a:lnTo>
                  <a:lnTo>
                    <a:pt x="105647" y="75346"/>
                  </a:lnTo>
                  <a:lnTo>
                    <a:pt x="139917" y="49488"/>
                  </a:lnTo>
                  <a:lnTo>
                    <a:pt x="177680" y="28550"/>
                  </a:lnTo>
                  <a:lnTo>
                    <a:pt x="218462" y="13005"/>
                  </a:lnTo>
                  <a:lnTo>
                    <a:pt x="261787" y="3330"/>
                  </a:lnTo>
                  <a:lnTo>
                    <a:pt x="307180" y="0"/>
                  </a:lnTo>
                  <a:lnTo>
                    <a:pt x="5798343" y="0"/>
                  </a:lnTo>
                  <a:lnTo>
                    <a:pt x="5843735" y="3330"/>
                  </a:lnTo>
                  <a:lnTo>
                    <a:pt x="5887060" y="13005"/>
                  </a:lnTo>
                  <a:lnTo>
                    <a:pt x="5927841" y="28549"/>
                  </a:lnTo>
                  <a:lnTo>
                    <a:pt x="5965605" y="49488"/>
                  </a:lnTo>
                  <a:lnTo>
                    <a:pt x="5999875" y="75346"/>
                  </a:lnTo>
                  <a:lnTo>
                    <a:pt x="6030177" y="105647"/>
                  </a:lnTo>
                  <a:lnTo>
                    <a:pt x="6056034" y="139917"/>
                  </a:lnTo>
                  <a:lnTo>
                    <a:pt x="6076973" y="177680"/>
                  </a:lnTo>
                  <a:lnTo>
                    <a:pt x="6092517" y="218462"/>
                  </a:lnTo>
                  <a:lnTo>
                    <a:pt x="6102192" y="261787"/>
                  </a:lnTo>
                  <a:lnTo>
                    <a:pt x="6105523" y="307180"/>
                  </a:lnTo>
                  <a:lnTo>
                    <a:pt x="6102193" y="352573"/>
                  </a:lnTo>
                  <a:lnTo>
                    <a:pt x="6092517" y="395898"/>
                  </a:lnTo>
                  <a:lnTo>
                    <a:pt x="6076973" y="436680"/>
                  </a:lnTo>
                  <a:lnTo>
                    <a:pt x="6056034" y="474444"/>
                  </a:lnTo>
                  <a:lnTo>
                    <a:pt x="6030177" y="508714"/>
                  </a:lnTo>
                  <a:lnTo>
                    <a:pt x="5999876" y="539015"/>
                  </a:lnTo>
                  <a:lnTo>
                    <a:pt x="5965606" y="564873"/>
                  </a:lnTo>
                  <a:lnTo>
                    <a:pt x="5927842" y="585811"/>
                  </a:lnTo>
                  <a:lnTo>
                    <a:pt x="5887060" y="601356"/>
                  </a:lnTo>
                  <a:lnTo>
                    <a:pt x="5843736" y="611031"/>
                  </a:lnTo>
                  <a:lnTo>
                    <a:pt x="5798343" y="614362"/>
                  </a:lnTo>
                  <a:lnTo>
                    <a:pt x="307181" y="614362"/>
                  </a:lnTo>
                  <a:lnTo>
                    <a:pt x="261788" y="611031"/>
                  </a:lnTo>
                  <a:lnTo>
                    <a:pt x="218463" y="601356"/>
                  </a:lnTo>
                  <a:lnTo>
                    <a:pt x="177681" y="585811"/>
                  </a:lnTo>
                  <a:lnTo>
                    <a:pt x="139917" y="564873"/>
                  </a:lnTo>
                  <a:lnTo>
                    <a:pt x="105647" y="539015"/>
                  </a:lnTo>
                  <a:lnTo>
                    <a:pt x="75346" y="508714"/>
                  </a:lnTo>
                  <a:lnTo>
                    <a:pt x="49488" y="474444"/>
                  </a:lnTo>
                  <a:lnTo>
                    <a:pt x="28550" y="436680"/>
                  </a:lnTo>
                  <a:lnTo>
                    <a:pt x="13005" y="395899"/>
                  </a:lnTo>
                  <a:lnTo>
                    <a:pt x="3330" y="352574"/>
                  </a:lnTo>
                  <a:lnTo>
                    <a:pt x="0" y="307181"/>
                  </a:lnTo>
                  <a:close/>
                </a:path>
              </a:pathLst>
            </a:custGeom>
            <a:ln w="38100">
              <a:solidFill>
                <a:srgbClr val="99CC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448105" y="4589543"/>
              <a:ext cx="1047140" cy="809459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515184" y="4694177"/>
              <a:ext cx="496110" cy="37093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985578" y="397954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教学设计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798638" y="4727257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5.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26777" y="3114358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教学措施与手段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049077" y="484314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教学效果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426777" y="2250758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教学资源与保障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441433" y="1232326"/>
            <a:ext cx="6423660" cy="850265"/>
            <a:chOff x="1441433" y="1232326"/>
            <a:chExt cx="6423660" cy="850265"/>
          </a:xfrm>
        </p:grpSpPr>
        <p:sp>
          <p:nvSpPr>
            <p:cNvPr id="29" name="object 29"/>
            <p:cNvSpPr/>
            <p:nvPr/>
          </p:nvSpPr>
          <p:spPr>
            <a:xfrm>
              <a:off x="1846041" y="1336906"/>
              <a:ext cx="5999480" cy="677545"/>
            </a:xfrm>
            <a:custGeom>
              <a:rect l="l" t="t" r="r" b="b"/>
              <a:pathLst>
                <a:path w="5999480" h="677544">
                  <a:moveTo>
                    <a:pt x="0" y="338538"/>
                  </a:moveTo>
                  <a:lnTo>
                    <a:pt x="3090" y="292600"/>
                  </a:lnTo>
                  <a:lnTo>
                    <a:pt x="12092" y="248541"/>
                  </a:lnTo>
                  <a:lnTo>
                    <a:pt x="26603" y="206764"/>
                  </a:lnTo>
                  <a:lnTo>
                    <a:pt x="46220" y="167671"/>
                  </a:lnTo>
                  <a:lnTo>
                    <a:pt x="70538" y="131667"/>
                  </a:lnTo>
                  <a:lnTo>
                    <a:pt x="99155" y="99155"/>
                  </a:lnTo>
                  <a:lnTo>
                    <a:pt x="131667" y="70538"/>
                  </a:lnTo>
                  <a:lnTo>
                    <a:pt x="167671" y="46220"/>
                  </a:lnTo>
                  <a:lnTo>
                    <a:pt x="206763" y="26604"/>
                  </a:lnTo>
                  <a:lnTo>
                    <a:pt x="248541" y="12093"/>
                  </a:lnTo>
                  <a:lnTo>
                    <a:pt x="292600" y="3090"/>
                  </a:lnTo>
                  <a:lnTo>
                    <a:pt x="338538" y="0"/>
                  </a:lnTo>
                  <a:lnTo>
                    <a:pt x="5660846" y="0"/>
                  </a:lnTo>
                  <a:lnTo>
                    <a:pt x="5706783" y="3090"/>
                  </a:lnTo>
                  <a:lnTo>
                    <a:pt x="5750842" y="12092"/>
                  </a:lnTo>
                  <a:lnTo>
                    <a:pt x="5792619" y="26603"/>
                  </a:lnTo>
                  <a:lnTo>
                    <a:pt x="5831712" y="46220"/>
                  </a:lnTo>
                  <a:lnTo>
                    <a:pt x="5867716" y="70538"/>
                  </a:lnTo>
                  <a:lnTo>
                    <a:pt x="5900228" y="99155"/>
                  </a:lnTo>
                  <a:lnTo>
                    <a:pt x="5928845" y="131667"/>
                  </a:lnTo>
                  <a:lnTo>
                    <a:pt x="5953163" y="167671"/>
                  </a:lnTo>
                  <a:lnTo>
                    <a:pt x="5972780" y="206763"/>
                  </a:lnTo>
                  <a:lnTo>
                    <a:pt x="5987291" y="248541"/>
                  </a:lnTo>
                  <a:lnTo>
                    <a:pt x="5996294" y="292600"/>
                  </a:lnTo>
                  <a:lnTo>
                    <a:pt x="5999384" y="338538"/>
                  </a:lnTo>
                  <a:lnTo>
                    <a:pt x="5996295" y="384475"/>
                  </a:lnTo>
                  <a:lnTo>
                    <a:pt x="5987292" y="428535"/>
                  </a:lnTo>
                  <a:lnTo>
                    <a:pt x="5972781" y="470312"/>
                  </a:lnTo>
                  <a:lnTo>
                    <a:pt x="5953165" y="509405"/>
                  </a:lnTo>
                  <a:lnTo>
                    <a:pt x="5928846" y="545408"/>
                  </a:lnTo>
                  <a:lnTo>
                    <a:pt x="5900229" y="577921"/>
                  </a:lnTo>
                  <a:lnTo>
                    <a:pt x="5867717" y="606537"/>
                  </a:lnTo>
                  <a:lnTo>
                    <a:pt x="5831713" y="630856"/>
                  </a:lnTo>
                  <a:lnTo>
                    <a:pt x="5792621" y="650472"/>
                  </a:lnTo>
                  <a:lnTo>
                    <a:pt x="5750844" y="664983"/>
                  </a:lnTo>
                  <a:lnTo>
                    <a:pt x="5706784" y="673986"/>
                  </a:lnTo>
                  <a:lnTo>
                    <a:pt x="5660847" y="677076"/>
                  </a:lnTo>
                  <a:lnTo>
                    <a:pt x="338538" y="677076"/>
                  </a:lnTo>
                  <a:lnTo>
                    <a:pt x="292600" y="673986"/>
                  </a:lnTo>
                  <a:lnTo>
                    <a:pt x="248541" y="664983"/>
                  </a:lnTo>
                  <a:lnTo>
                    <a:pt x="206764" y="650472"/>
                  </a:lnTo>
                  <a:lnTo>
                    <a:pt x="167671" y="630856"/>
                  </a:lnTo>
                  <a:lnTo>
                    <a:pt x="131667" y="606538"/>
                  </a:lnTo>
                  <a:lnTo>
                    <a:pt x="99155" y="577921"/>
                  </a:lnTo>
                  <a:lnTo>
                    <a:pt x="70538" y="545409"/>
                  </a:lnTo>
                  <a:lnTo>
                    <a:pt x="46220" y="509405"/>
                  </a:lnTo>
                  <a:lnTo>
                    <a:pt x="26604" y="470312"/>
                  </a:lnTo>
                  <a:lnTo>
                    <a:pt x="12093" y="428535"/>
                  </a:lnTo>
                  <a:lnTo>
                    <a:pt x="3090" y="384476"/>
                  </a:lnTo>
                  <a:lnTo>
                    <a:pt x="0" y="338538"/>
                  </a:lnTo>
                  <a:close/>
                </a:path>
              </a:pathLst>
            </a:custGeom>
            <a:ln w="38100">
              <a:solidFill>
                <a:srgbClr val="00999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441433" y="1232326"/>
              <a:ext cx="1040178" cy="85004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513208" y="1326544"/>
              <a:ext cx="487224" cy="408891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3996530" y="140223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课程设置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786326" y="1360007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latin typeface="黑体"/>
                <a:cs typeface="黑体"/>
              </a:rPr>
              <a:t>1.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1376667" y="5526170"/>
            <a:ext cx="6536055" cy="809625"/>
            <a:chOff x="1376667" y="5526170"/>
            <a:chExt cx="6536055" cy="809625"/>
          </a:xfrm>
        </p:grpSpPr>
        <p:sp>
          <p:nvSpPr>
            <p:cNvPr id="35" name="object 35"/>
            <p:cNvSpPr/>
            <p:nvPr/>
          </p:nvSpPr>
          <p:spPr>
            <a:xfrm>
              <a:off x="1787524" y="5640387"/>
              <a:ext cx="6105525" cy="614680"/>
            </a:xfrm>
            <a:custGeom>
              <a:rect l="l" t="t" r="r" b="b"/>
              <a:pathLst>
                <a:path w="6105525" h="614679">
                  <a:moveTo>
                    <a:pt x="0" y="307181"/>
                  </a:moveTo>
                  <a:lnTo>
                    <a:pt x="3330" y="261788"/>
                  </a:lnTo>
                  <a:lnTo>
                    <a:pt x="13005" y="218463"/>
                  </a:lnTo>
                  <a:lnTo>
                    <a:pt x="28550" y="177681"/>
                  </a:lnTo>
                  <a:lnTo>
                    <a:pt x="49488" y="139918"/>
                  </a:lnTo>
                  <a:lnTo>
                    <a:pt x="75346" y="105648"/>
                  </a:lnTo>
                  <a:lnTo>
                    <a:pt x="105647" y="75346"/>
                  </a:lnTo>
                  <a:lnTo>
                    <a:pt x="139917" y="49489"/>
                  </a:lnTo>
                  <a:lnTo>
                    <a:pt x="177680" y="28550"/>
                  </a:lnTo>
                  <a:lnTo>
                    <a:pt x="218462" y="13006"/>
                  </a:lnTo>
                  <a:lnTo>
                    <a:pt x="261787" y="3331"/>
                  </a:lnTo>
                  <a:lnTo>
                    <a:pt x="307180" y="0"/>
                  </a:lnTo>
                  <a:lnTo>
                    <a:pt x="5798343" y="0"/>
                  </a:lnTo>
                  <a:lnTo>
                    <a:pt x="5843735" y="3330"/>
                  </a:lnTo>
                  <a:lnTo>
                    <a:pt x="5887060" y="13005"/>
                  </a:lnTo>
                  <a:lnTo>
                    <a:pt x="5927841" y="28549"/>
                  </a:lnTo>
                  <a:lnTo>
                    <a:pt x="5965605" y="49488"/>
                  </a:lnTo>
                  <a:lnTo>
                    <a:pt x="5999875" y="75346"/>
                  </a:lnTo>
                  <a:lnTo>
                    <a:pt x="6030177" y="105647"/>
                  </a:lnTo>
                  <a:lnTo>
                    <a:pt x="6056034" y="139917"/>
                  </a:lnTo>
                  <a:lnTo>
                    <a:pt x="6076973" y="177680"/>
                  </a:lnTo>
                  <a:lnTo>
                    <a:pt x="6092517" y="218462"/>
                  </a:lnTo>
                  <a:lnTo>
                    <a:pt x="6102192" y="261787"/>
                  </a:lnTo>
                  <a:lnTo>
                    <a:pt x="6105523" y="307180"/>
                  </a:lnTo>
                  <a:lnTo>
                    <a:pt x="6102193" y="352574"/>
                  </a:lnTo>
                  <a:lnTo>
                    <a:pt x="6092517" y="395899"/>
                  </a:lnTo>
                  <a:lnTo>
                    <a:pt x="6076973" y="436681"/>
                  </a:lnTo>
                  <a:lnTo>
                    <a:pt x="6056034" y="474444"/>
                  </a:lnTo>
                  <a:lnTo>
                    <a:pt x="6030177" y="508714"/>
                  </a:lnTo>
                  <a:lnTo>
                    <a:pt x="5999876" y="539016"/>
                  </a:lnTo>
                  <a:lnTo>
                    <a:pt x="5965606" y="564873"/>
                  </a:lnTo>
                  <a:lnTo>
                    <a:pt x="5927842" y="585812"/>
                  </a:lnTo>
                  <a:lnTo>
                    <a:pt x="5887060" y="601356"/>
                  </a:lnTo>
                  <a:lnTo>
                    <a:pt x="5843736" y="611031"/>
                  </a:lnTo>
                  <a:lnTo>
                    <a:pt x="5798343" y="614362"/>
                  </a:lnTo>
                  <a:lnTo>
                    <a:pt x="307181" y="614362"/>
                  </a:lnTo>
                  <a:lnTo>
                    <a:pt x="261788" y="611031"/>
                  </a:lnTo>
                  <a:lnTo>
                    <a:pt x="218463" y="601356"/>
                  </a:lnTo>
                  <a:lnTo>
                    <a:pt x="177681" y="585812"/>
                  </a:lnTo>
                  <a:lnTo>
                    <a:pt x="139917" y="564873"/>
                  </a:lnTo>
                  <a:lnTo>
                    <a:pt x="105647" y="539016"/>
                  </a:lnTo>
                  <a:lnTo>
                    <a:pt x="75346" y="508714"/>
                  </a:lnTo>
                  <a:lnTo>
                    <a:pt x="49488" y="474444"/>
                  </a:lnTo>
                  <a:lnTo>
                    <a:pt x="28550" y="436681"/>
                  </a:lnTo>
                  <a:lnTo>
                    <a:pt x="13005" y="395899"/>
                  </a:lnTo>
                  <a:lnTo>
                    <a:pt x="3330" y="352574"/>
                  </a:lnTo>
                  <a:lnTo>
                    <a:pt x="0" y="307181"/>
                  </a:lnTo>
                  <a:close/>
                </a:path>
              </a:pathLst>
            </a:custGeom>
            <a:ln w="38100">
              <a:solidFill>
                <a:srgbClr val="99CC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376667" y="5526170"/>
              <a:ext cx="1047140" cy="809459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443746" y="5630802"/>
              <a:ext cx="496110" cy="37093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4120515" y="577977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课程特色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663700" y="5706745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6.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390525" y="112712"/>
          <a:ext cx="8564880" cy="6553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025"/>
                <a:gridCol w="4897755"/>
                <a:gridCol w="3259454"/>
                <a:gridCol w="325755"/>
              </a:tblGrid>
              <a:tr h="790575">
                <a:tc gridSpan="3">
                  <a:txBody>
                    <a:bodyPr vert="horz" wrap="square"/>
                    <a:lstStyle/>
                    <a:p>
                      <a:pPr marL="91440">
                        <a:lnSpc>
                          <a:spcPts val="3675"/>
                        </a:lnSpc>
                        <a:spcBef>
                          <a:spcPts val="2450"/>
                        </a:spcBef>
                      </a:pPr>
                      <a:r>
                        <a:rPr sz="3600" spc="-10">
                          <a:solidFill>
                            <a:srgbClr val="FF3303"/>
                          </a:solidFill>
                          <a:latin typeface="黑体"/>
                          <a:cs typeface="黑体"/>
                        </a:rPr>
                        <a:t>一.课程设置</a:t>
                      </a:r>
                      <a:endParaRPr sz="3600">
                        <a:latin typeface="黑体"/>
                        <a:cs typeface="黑体"/>
                      </a:endParaRPr>
                    </a:p>
                  </a:txBody>
                  <a:tcPr marL="0" marR="0" marT="31115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13030"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30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38100">
                      <a:solidFill>
                        <a:srgbClr val="00008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T w="952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8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R="113030"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279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8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ts val="2100"/>
                        </a:lnSpc>
                      </a:pPr>
                      <a:r>
                        <a:rPr sz="2800">
                          <a:latin typeface="黑体"/>
                          <a:cs typeface="黑体"/>
                        </a:rPr>
                        <a:t>1.</a:t>
                      </a:r>
                      <a:r>
                        <a:rPr sz="2800" spc="-10">
                          <a:latin typeface="黑体"/>
                          <a:cs typeface="黑体"/>
                        </a:rPr>
                        <a:t>课程设置背景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8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5410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3">
                  <a:txBody>
                    <a:bodyPr vert="horz" wrap="square"/>
                    <a:lstStyle/>
                    <a:p>
                      <a:pPr marL="854075" marR="113030" indent="-635635">
                        <a:lnSpc>
                          <a:spcPct val="100000"/>
                        </a:lnSpc>
                        <a:spcBef>
                          <a:spcPts val="1814"/>
                        </a:spcBef>
                        <a:buSzPct val="79166"/>
                        <a:buAutoNum type="arabicPlain"/>
                        <a:tabLst>
                          <a:tab pos="854075"/>
                        </a:tabLst>
                      </a:pPr>
                      <a:r>
                        <a:rPr sz="2400" spc="-10">
                          <a:latin typeface="黑体"/>
                          <a:cs typeface="黑体"/>
                        </a:rPr>
                        <a:t>行业情况分析</a:t>
                      </a:r>
                      <a:endParaRPr sz="2400">
                        <a:latin typeface="黑体"/>
                        <a:cs typeface="黑体"/>
                      </a:endParaRPr>
                    </a:p>
                    <a:p>
                      <a:pPr marL="434340" marR="306070" indent="723900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2400">
                          <a:solidFill>
                            <a:srgbClr val="0C0C0C"/>
                          </a:solidFill>
                          <a:latin typeface="黑体"/>
                          <a:cs typeface="黑体"/>
                        </a:rPr>
                        <a:t>建筑施工企业、工程监理企业等，需要“</a:t>
                      </a:r>
                      <a:r>
                        <a:rPr sz="2400" spc="-1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懂技术、会</a:t>
                      </a:r>
                      <a:r>
                        <a:rPr sz="240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施工、能管理</a:t>
                      </a:r>
                      <a:r>
                        <a:rPr sz="2400" spc="-5">
                          <a:solidFill>
                            <a:srgbClr val="0C0C0C"/>
                          </a:solidFill>
                          <a:latin typeface="黑体"/>
                          <a:cs typeface="黑体"/>
                        </a:rPr>
                        <a:t>”旳生产一线技术人员和管理人员，且要求</a:t>
                      </a:r>
                      <a:r>
                        <a:rPr sz="2400">
                          <a:solidFill>
                            <a:srgbClr val="0C0C0C"/>
                          </a:solidFill>
                          <a:latin typeface="黑体"/>
                          <a:cs typeface="黑体"/>
                        </a:rPr>
                        <a:t>工作人员需</a:t>
                      </a:r>
                      <a:r>
                        <a:rPr sz="240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持证上岗，</a:t>
                      </a:r>
                      <a:r>
                        <a:rPr sz="2400">
                          <a:latin typeface="黑体"/>
                          <a:cs typeface="黑体"/>
                        </a:rPr>
                        <a:t>且持证率到达90%</a:t>
                      </a:r>
                      <a:r>
                        <a:rPr sz="2400" spc="-20">
                          <a:latin typeface="黑体"/>
                          <a:cs typeface="黑体"/>
                        </a:rPr>
                        <a:t>以上。</a:t>
                      </a:r>
                      <a:endParaRPr sz="2400">
                        <a:latin typeface="黑体"/>
                        <a:cs typeface="黑体"/>
                      </a:endParaRPr>
                    </a:p>
                    <a:p>
                      <a:pPr marL="1006475" marR="113030" indent="-762635">
                        <a:lnSpc>
                          <a:spcPct val="100000"/>
                        </a:lnSpc>
                        <a:spcBef>
                          <a:spcPts val="795"/>
                        </a:spcBef>
                        <a:buSzPct val="95833"/>
                        <a:buAutoNum type="arabicPlain" startAt="2"/>
                        <a:tabLst>
                          <a:tab pos="1006475"/>
                        </a:tabLst>
                      </a:pPr>
                      <a:r>
                        <a:rPr sz="2400" spc="-15">
                          <a:solidFill>
                            <a:srgbClr val="0C0C0C"/>
                          </a:solidFill>
                          <a:latin typeface="黑体"/>
                          <a:cs typeface="黑体"/>
                        </a:rPr>
                        <a:t>工作分析</a:t>
                      </a:r>
                      <a:endParaRPr sz="2400">
                        <a:latin typeface="黑体"/>
                        <a:cs typeface="黑体"/>
                      </a:endParaRPr>
                    </a:p>
                    <a:p>
                      <a:pPr marL="434340" marR="306070" indent="723900">
                        <a:lnSpc>
                          <a:spcPct val="110000"/>
                        </a:lnSpc>
                        <a:spcBef>
                          <a:spcPts val="575"/>
                        </a:spcBef>
                      </a:pPr>
                      <a:r>
                        <a:rPr sz="2400">
                          <a:solidFill>
                            <a:srgbClr val="0C0C0C"/>
                          </a:solidFill>
                          <a:latin typeface="黑体"/>
                          <a:cs typeface="黑体"/>
                        </a:rPr>
                        <a:t>建筑施工技术是建筑人工作旳</a:t>
                      </a:r>
                      <a:r>
                        <a:rPr sz="240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关键能力，</a:t>
                      </a:r>
                      <a:r>
                        <a:rPr sz="2400" spc="-10">
                          <a:latin typeface="黑体"/>
                          <a:cs typeface="黑体"/>
                        </a:rPr>
                        <a:t>所学知识利</a:t>
                      </a:r>
                      <a:r>
                        <a:rPr sz="2400">
                          <a:latin typeface="黑体"/>
                          <a:cs typeface="黑体"/>
                        </a:rPr>
                        <a:t>用于整个建筑施工过程当中，应具有</a:t>
                      </a:r>
                      <a:r>
                        <a:rPr sz="2400" spc="-1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施工能力、质量验收</a:t>
                      </a:r>
                      <a:r>
                        <a:rPr sz="240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能力</a:t>
                      </a:r>
                      <a:r>
                        <a:rPr sz="2400" spc="-50">
                          <a:latin typeface="黑体"/>
                          <a:cs typeface="黑体"/>
                        </a:rPr>
                        <a:t>。</a:t>
                      </a:r>
                      <a:endParaRPr sz="2400">
                        <a:latin typeface="黑体"/>
                        <a:cs typeface="黑体"/>
                      </a:endParaRPr>
                    </a:p>
                    <a:p>
                      <a:pPr marL="1006475" marR="113030" indent="-762635">
                        <a:lnSpc>
                          <a:spcPct val="100000"/>
                        </a:lnSpc>
                        <a:spcBef>
                          <a:spcPts val="865"/>
                        </a:spcBef>
                        <a:buSzPct val="95833"/>
                        <a:buAutoNum type="arabicPlain" startAt="3"/>
                        <a:tabLst>
                          <a:tab pos="1006475"/>
                        </a:tabLst>
                      </a:pPr>
                      <a:r>
                        <a:rPr sz="2400" spc="-15">
                          <a:latin typeface="黑体"/>
                          <a:cs typeface="黑体"/>
                        </a:rPr>
                        <a:t>职业能力</a:t>
                      </a:r>
                      <a:endParaRPr sz="2400">
                        <a:latin typeface="黑体"/>
                        <a:cs typeface="黑体"/>
                      </a:endParaRPr>
                    </a:p>
                    <a:p>
                      <a:pPr marL="434340" indent="723900">
                        <a:lnSpc>
                          <a:spcPct val="110000"/>
                        </a:lnSpc>
                        <a:spcBef>
                          <a:spcPts val="575"/>
                        </a:spcBef>
                      </a:pPr>
                      <a:r>
                        <a:rPr sz="2400" spc="-5">
                          <a:latin typeface="黑体"/>
                          <a:cs typeface="黑体"/>
                        </a:rPr>
                        <a:t>五大员、建造师等资格证书是建筑人上岗必须具有旳，</a:t>
                      </a:r>
                      <a:r>
                        <a:rPr sz="2400">
                          <a:latin typeface="黑体"/>
                          <a:cs typeface="黑体"/>
                        </a:rPr>
                        <a:t>而建筑施工技术又是其</a:t>
                      </a:r>
                      <a:r>
                        <a:rPr sz="2400">
                          <a:solidFill>
                            <a:srgbClr val="FF0000"/>
                          </a:solidFill>
                          <a:latin typeface="黑体"/>
                          <a:cs typeface="黑体"/>
                        </a:rPr>
                        <a:t>必考科目</a:t>
                      </a:r>
                      <a:r>
                        <a:rPr sz="2400" spc="-50">
                          <a:latin typeface="黑体"/>
                          <a:cs typeface="黑体"/>
                        </a:rPr>
                        <a:t>。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2305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1047782"/>
            <a:ext cx="7835900" cy="5020310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419734" indent="-407034">
              <a:lnSpc>
                <a:spcPct val="100000"/>
              </a:lnSpc>
              <a:spcBef>
                <a:spcPts val="1070"/>
              </a:spcBef>
              <a:buSzPct val="96875"/>
              <a:buAutoNum type="arabicPeriod" startAt="2"/>
              <a:tabLst>
                <a:tab pos="419734"/>
              </a:tabLst>
            </a:pPr>
            <a:r>
              <a:rPr sz="3200" spc="-10">
                <a:latin typeface="黑体"/>
                <a:cs typeface="黑体"/>
              </a:rPr>
              <a:t>课程旳性质与作用</a:t>
            </a:r>
            <a:endParaRPr sz="3200">
              <a:latin typeface="黑体"/>
              <a:cs typeface="黑体"/>
            </a:endParaRPr>
          </a:p>
          <a:p>
            <a:pPr marL="355600" marR="5080" lvl="1" indent="-342900" algn="just">
              <a:lnSpc>
                <a:spcPct val="110000"/>
              </a:lnSpc>
              <a:spcBef>
                <a:spcPts val="580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 spc="-5">
                <a:latin typeface="黑体"/>
                <a:cs typeface="黑体"/>
              </a:rPr>
              <a:t>《建筑施工技术》是服务于建筑工程技术专业旳</a:t>
            </a:r>
            <a:r>
              <a:rPr sz="2800">
                <a:latin typeface="黑体"/>
                <a:cs typeface="黑体"/>
              </a:rPr>
              <a:t>一门</a:t>
            </a:r>
            <a:r>
              <a:rPr sz="2800">
                <a:solidFill>
                  <a:srgbClr val="FF0000"/>
                </a:solidFill>
                <a:latin typeface="黑体"/>
                <a:cs typeface="黑体"/>
              </a:rPr>
              <a:t>专业关键</a:t>
            </a:r>
            <a:r>
              <a:rPr sz="2800" spc="-5">
                <a:latin typeface="黑体"/>
                <a:cs typeface="黑体"/>
              </a:rPr>
              <a:t>课，为本专业提供一定旳理论知识</a:t>
            </a:r>
            <a:r>
              <a:rPr sz="2800" spc="-10">
                <a:latin typeface="黑体"/>
                <a:cs typeface="黑体"/>
              </a:rPr>
              <a:t>与专业工作能力。</a:t>
            </a:r>
            <a:endParaRPr sz="2800">
              <a:latin typeface="黑体"/>
              <a:cs typeface="黑体"/>
            </a:endParaRPr>
          </a:p>
          <a:p>
            <a:pPr marL="355600" marR="5080" lvl="1" indent="-342900" algn="just">
              <a:lnSpc>
                <a:spcPct val="110000"/>
              </a:lnSpc>
              <a:spcBef>
                <a:spcPts val="675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 spc="-5">
                <a:latin typeface="黑体"/>
                <a:cs typeface="黑体"/>
              </a:rPr>
              <a:t>主要是研究建筑工程施工技术旳一般规律、建筑工程中主要工种施工工艺及措施、工程施工中旳新技术、新材料、新工艺旳发展和应用。旨在培养高职学生对施工旳组织、操作、检验旳能力，为后来从事有关职业打下坚实旳基础，更加好旳指导建筑施工旳实际工作。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6875" y="1054100"/>
            <a:ext cx="4968875" cy="0"/>
          </a:xfrm>
          <a:custGeom>
            <a:rect l="l" t="t" r="r" b="b"/>
            <a:pathLst>
              <a:path w="4968875">
                <a:moveTo>
                  <a:pt x="0" y="0"/>
                </a:moveTo>
                <a:lnTo>
                  <a:pt x="4968875" y="0"/>
                </a:lnTo>
              </a:path>
            </a:pathLst>
          </a:custGeom>
          <a:ln w="31750">
            <a:solidFill>
              <a:srgbClr val="00008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74625" y="1038225"/>
            <a:ext cx="8426450" cy="4380230"/>
            <a:chOff x="174625" y="1038225"/>
            <a:chExt cx="8426450" cy="4380230"/>
          </a:xfrm>
        </p:grpSpPr>
        <p:sp>
          <p:nvSpPr>
            <p:cNvPr id="5" name="object 5"/>
            <p:cNvSpPr/>
            <p:nvPr/>
          </p:nvSpPr>
          <p:spPr>
            <a:xfrm>
              <a:off x="179387" y="1123950"/>
              <a:ext cx="8229600" cy="577850"/>
            </a:xfrm>
            <a:custGeom>
              <a:rect l="l" t="t" r="r" b="b"/>
              <a:pathLst>
                <a:path w="8229600" h="577850">
                  <a:moveTo>
                    <a:pt x="0" y="0"/>
                  </a:moveTo>
                  <a:lnTo>
                    <a:pt x="8229600" y="0"/>
                  </a:lnTo>
                  <a:lnTo>
                    <a:pt x="8229600" y="577850"/>
                  </a:lnTo>
                  <a:lnTo>
                    <a:pt x="0" y="57785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611938" y="2266950"/>
              <a:ext cx="1984375" cy="3146425"/>
            </a:xfrm>
            <a:custGeom>
              <a:rect l="l" t="t" r="r" b="b"/>
              <a:pathLst>
                <a:path w="1984375" h="3146425">
                  <a:moveTo>
                    <a:pt x="1984375" y="3146425"/>
                  </a:moveTo>
                  <a:lnTo>
                    <a:pt x="0" y="3146425"/>
                  </a:lnTo>
                  <a:lnTo>
                    <a:pt x="0" y="0"/>
                  </a:lnTo>
                  <a:lnTo>
                    <a:pt x="1984375" y="0"/>
                  </a:lnTo>
                  <a:lnTo>
                    <a:pt x="1984375" y="3146425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611938" y="2266950"/>
              <a:ext cx="1984375" cy="3146425"/>
            </a:xfrm>
            <a:custGeom>
              <a:rect l="l" t="t" r="r" b="b"/>
              <a:pathLst>
                <a:path w="1984375" h="3146425">
                  <a:moveTo>
                    <a:pt x="0" y="0"/>
                  </a:moveTo>
                  <a:lnTo>
                    <a:pt x="1984375" y="0"/>
                  </a:lnTo>
                  <a:lnTo>
                    <a:pt x="1984375" y="3146425"/>
                  </a:lnTo>
                  <a:lnTo>
                    <a:pt x="0" y="31464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6702425" y="3382962"/>
            <a:ext cx="1803400" cy="1365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ctr">
              <a:lnSpc>
                <a:spcPct val="99800"/>
              </a:lnSpc>
              <a:spcBef>
                <a:spcPts val="105"/>
              </a:spcBef>
            </a:pPr>
            <a:r>
              <a:rPr sz="3200" spc="-15">
                <a:solidFill>
                  <a:srgbClr val="FF0000"/>
                </a:solidFill>
                <a:latin typeface="黑体"/>
                <a:cs typeface="黑体"/>
              </a:rPr>
              <a:t>项目经理</a:t>
            </a:r>
            <a:r>
              <a:rPr sz="2800" spc="-10">
                <a:latin typeface="黑体"/>
                <a:cs typeface="黑体"/>
              </a:rPr>
              <a:t>监理工程师</a:t>
            </a:r>
            <a:r>
              <a:rPr sz="2800" spc="-20">
                <a:latin typeface="黑体"/>
                <a:cs typeface="黑体"/>
              </a:rPr>
              <a:t>建造师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980358" y="4587875"/>
            <a:ext cx="2241550" cy="692150"/>
            <a:chOff x="3980358" y="4587875"/>
            <a:chExt cx="2241550" cy="692150"/>
          </a:xfrm>
        </p:grpSpPr>
        <p:sp>
          <p:nvSpPr>
            <p:cNvPr id="11" name="object 11"/>
            <p:cNvSpPr/>
            <p:nvPr/>
          </p:nvSpPr>
          <p:spPr>
            <a:xfrm>
              <a:off x="3985121" y="4592637"/>
              <a:ext cx="2232025" cy="682625"/>
            </a:xfrm>
            <a:custGeom>
              <a:rect l="l" t="t" r="r" b="b"/>
              <a:pathLst>
                <a:path w="2232025" h="682625">
                  <a:moveTo>
                    <a:pt x="1570335" y="682625"/>
                  </a:moveTo>
                  <a:lnTo>
                    <a:pt x="1570335" y="511968"/>
                  </a:lnTo>
                  <a:lnTo>
                    <a:pt x="0" y="511968"/>
                  </a:lnTo>
                  <a:lnTo>
                    <a:pt x="0" y="170656"/>
                  </a:lnTo>
                  <a:lnTo>
                    <a:pt x="1570335" y="170656"/>
                  </a:lnTo>
                  <a:lnTo>
                    <a:pt x="1570335" y="0"/>
                  </a:lnTo>
                  <a:lnTo>
                    <a:pt x="2231528" y="341312"/>
                  </a:lnTo>
                  <a:lnTo>
                    <a:pt x="1570335" y="68262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985121" y="4592637"/>
              <a:ext cx="2232025" cy="682625"/>
            </a:xfrm>
            <a:custGeom>
              <a:rect l="l" t="t" r="r" b="b"/>
              <a:pathLst>
                <a:path w="2232025" h="682625">
                  <a:moveTo>
                    <a:pt x="1570335" y="0"/>
                  </a:moveTo>
                  <a:lnTo>
                    <a:pt x="1570335" y="170656"/>
                  </a:lnTo>
                  <a:lnTo>
                    <a:pt x="0" y="170656"/>
                  </a:lnTo>
                  <a:lnTo>
                    <a:pt x="0" y="511968"/>
                  </a:lnTo>
                  <a:lnTo>
                    <a:pt x="1570335" y="511968"/>
                  </a:lnTo>
                  <a:lnTo>
                    <a:pt x="1570335" y="682625"/>
                  </a:lnTo>
                  <a:lnTo>
                    <a:pt x="2231528" y="341312"/>
                  </a:lnTo>
                  <a:lnTo>
                    <a:pt x="1570335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3732410" y="4758531"/>
            <a:ext cx="175260" cy="351155"/>
            <a:chOff x="3732410" y="4758531"/>
            <a:chExt cx="175260" cy="351155"/>
          </a:xfrm>
        </p:grpSpPr>
        <p:sp>
          <p:nvSpPr>
            <p:cNvPr id="14" name="object 14"/>
            <p:cNvSpPr/>
            <p:nvPr/>
          </p:nvSpPr>
          <p:spPr>
            <a:xfrm>
              <a:off x="3737173" y="4763294"/>
              <a:ext cx="165735" cy="341630"/>
            </a:xfrm>
            <a:custGeom>
              <a:rect l="l" t="t" r="r" b="b"/>
              <a:pathLst>
                <a:path w="165735" h="341629">
                  <a:moveTo>
                    <a:pt x="165298" y="341312"/>
                  </a:moveTo>
                  <a:lnTo>
                    <a:pt x="0" y="341312"/>
                  </a:lnTo>
                  <a:lnTo>
                    <a:pt x="0" y="0"/>
                  </a:lnTo>
                  <a:lnTo>
                    <a:pt x="165298" y="0"/>
                  </a:lnTo>
                  <a:lnTo>
                    <a:pt x="165298" y="34131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37173" y="4763294"/>
              <a:ext cx="165735" cy="341630"/>
            </a:xfrm>
            <a:custGeom>
              <a:rect l="l" t="t" r="r" b="b"/>
              <a:pathLst>
                <a:path w="165735" h="341629">
                  <a:moveTo>
                    <a:pt x="0" y="0"/>
                  </a:moveTo>
                  <a:lnTo>
                    <a:pt x="0" y="341312"/>
                  </a:lnTo>
                  <a:lnTo>
                    <a:pt x="165298" y="341312"/>
                  </a:lnTo>
                  <a:lnTo>
                    <a:pt x="165298" y="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3567112" y="4758531"/>
            <a:ext cx="92710" cy="351155"/>
            <a:chOff x="3567112" y="4758531"/>
            <a:chExt cx="92710" cy="351155"/>
          </a:xfrm>
        </p:grpSpPr>
        <p:sp>
          <p:nvSpPr>
            <p:cNvPr id="17" name="object 17"/>
            <p:cNvSpPr/>
            <p:nvPr/>
          </p:nvSpPr>
          <p:spPr>
            <a:xfrm>
              <a:off x="3571875" y="4763294"/>
              <a:ext cx="83185" cy="341630"/>
            </a:xfrm>
            <a:custGeom>
              <a:rect l="l" t="t" r="r" b="b"/>
              <a:pathLst>
                <a:path w="83185" h="341629">
                  <a:moveTo>
                    <a:pt x="82649" y="341312"/>
                  </a:moveTo>
                  <a:lnTo>
                    <a:pt x="0" y="341312"/>
                  </a:lnTo>
                  <a:lnTo>
                    <a:pt x="0" y="0"/>
                  </a:lnTo>
                  <a:lnTo>
                    <a:pt x="82649" y="0"/>
                  </a:lnTo>
                  <a:lnTo>
                    <a:pt x="82649" y="34131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571875" y="4763294"/>
              <a:ext cx="83185" cy="341630"/>
            </a:xfrm>
            <a:custGeom>
              <a:rect l="l" t="t" r="r" b="b"/>
              <a:pathLst>
                <a:path w="83185" h="341629">
                  <a:moveTo>
                    <a:pt x="0" y="0"/>
                  </a:moveTo>
                  <a:lnTo>
                    <a:pt x="0" y="341312"/>
                  </a:lnTo>
                  <a:lnTo>
                    <a:pt x="82649" y="341312"/>
                  </a:lnTo>
                  <a:lnTo>
                    <a:pt x="82649" y="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2624135" y="1336675"/>
            <a:ext cx="4473575" cy="3082925"/>
            <a:chOff x="2624135" y="1336675"/>
            <a:chExt cx="4473575" cy="3082925"/>
          </a:xfrm>
        </p:grpSpPr>
        <p:sp>
          <p:nvSpPr>
            <p:cNvPr id="20" name="object 20"/>
            <p:cNvSpPr/>
            <p:nvPr/>
          </p:nvSpPr>
          <p:spPr>
            <a:xfrm>
              <a:off x="3811587" y="3366789"/>
              <a:ext cx="662305" cy="1048385"/>
            </a:xfrm>
            <a:custGeom>
              <a:rect l="l" t="t" r="r" b="b"/>
              <a:pathLst>
                <a:path w="662304" h="1048385">
                  <a:moveTo>
                    <a:pt x="613658" y="458739"/>
                  </a:moveTo>
                  <a:lnTo>
                    <a:pt x="220660" y="458739"/>
                  </a:lnTo>
                  <a:lnTo>
                    <a:pt x="265929" y="439897"/>
                  </a:lnTo>
                  <a:lnTo>
                    <a:pt x="309439" y="417784"/>
                  </a:lnTo>
                  <a:lnTo>
                    <a:pt x="351058" y="392546"/>
                  </a:lnTo>
                  <a:lnTo>
                    <a:pt x="390658" y="364326"/>
                  </a:lnTo>
                  <a:lnTo>
                    <a:pt x="428107" y="333269"/>
                  </a:lnTo>
                  <a:lnTo>
                    <a:pt x="463275" y="299518"/>
                  </a:lnTo>
                  <a:lnTo>
                    <a:pt x="496031" y="263220"/>
                  </a:lnTo>
                  <a:lnTo>
                    <a:pt x="526246" y="224518"/>
                  </a:lnTo>
                  <a:lnTo>
                    <a:pt x="553789" y="183556"/>
                  </a:lnTo>
                  <a:lnTo>
                    <a:pt x="578530" y="140478"/>
                  </a:lnTo>
                  <a:lnTo>
                    <a:pt x="600338" y="95431"/>
                  </a:lnTo>
                  <a:lnTo>
                    <a:pt x="619083" y="48557"/>
                  </a:lnTo>
                  <a:lnTo>
                    <a:pt x="634634" y="0"/>
                  </a:lnTo>
                  <a:lnTo>
                    <a:pt x="646568" y="48592"/>
                  </a:lnTo>
                  <a:lnTo>
                    <a:pt x="655077" y="97284"/>
                  </a:lnTo>
                  <a:lnTo>
                    <a:pt x="660236" y="145920"/>
                  </a:lnTo>
                  <a:lnTo>
                    <a:pt x="662119" y="194347"/>
                  </a:lnTo>
                  <a:lnTo>
                    <a:pt x="660802" y="242412"/>
                  </a:lnTo>
                  <a:lnTo>
                    <a:pt x="656357" y="289961"/>
                  </a:lnTo>
                  <a:lnTo>
                    <a:pt x="648859" y="336841"/>
                  </a:lnTo>
                  <a:lnTo>
                    <a:pt x="638384" y="382897"/>
                  </a:lnTo>
                  <a:lnTo>
                    <a:pt x="625004" y="427976"/>
                  </a:lnTo>
                  <a:lnTo>
                    <a:pt x="613658" y="458739"/>
                  </a:lnTo>
                  <a:close/>
                </a:path>
                <a:path w="662304" h="1048385">
                  <a:moveTo>
                    <a:pt x="220660" y="1047885"/>
                  </a:moveTo>
                  <a:lnTo>
                    <a:pt x="0" y="696822"/>
                  </a:lnTo>
                  <a:lnTo>
                    <a:pt x="220660" y="266057"/>
                  </a:lnTo>
                  <a:lnTo>
                    <a:pt x="220660" y="458739"/>
                  </a:lnTo>
                  <a:lnTo>
                    <a:pt x="613658" y="458739"/>
                  </a:lnTo>
                  <a:lnTo>
                    <a:pt x="589832" y="514588"/>
                  </a:lnTo>
                  <a:lnTo>
                    <a:pt x="568187" y="555815"/>
                  </a:lnTo>
                  <a:lnTo>
                    <a:pt x="543936" y="595450"/>
                  </a:lnTo>
                  <a:lnTo>
                    <a:pt x="517153" y="633340"/>
                  </a:lnTo>
                  <a:lnTo>
                    <a:pt x="487912" y="669331"/>
                  </a:lnTo>
                  <a:lnTo>
                    <a:pt x="456288" y="703270"/>
                  </a:lnTo>
                  <a:lnTo>
                    <a:pt x="422355" y="735003"/>
                  </a:lnTo>
                  <a:lnTo>
                    <a:pt x="386188" y="764377"/>
                  </a:lnTo>
                  <a:lnTo>
                    <a:pt x="347860" y="791237"/>
                  </a:lnTo>
                  <a:lnTo>
                    <a:pt x="307447" y="815430"/>
                  </a:lnTo>
                  <a:lnTo>
                    <a:pt x="265022" y="836803"/>
                  </a:lnTo>
                  <a:lnTo>
                    <a:pt x="220660" y="855202"/>
                  </a:lnTo>
                  <a:lnTo>
                    <a:pt x="220660" y="104788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811586" y="2471737"/>
              <a:ext cx="662305" cy="1093470"/>
            </a:xfrm>
            <a:custGeom>
              <a:rect l="l" t="t" r="r" b="b"/>
              <a:pathLst>
                <a:path w="662304" h="1093470">
                  <a:moveTo>
                    <a:pt x="661989" y="1093284"/>
                  </a:moveTo>
                  <a:lnTo>
                    <a:pt x="660327" y="1043520"/>
                  </a:lnTo>
                  <a:lnTo>
                    <a:pt x="655415" y="994701"/>
                  </a:lnTo>
                  <a:lnTo>
                    <a:pt x="647366" y="946943"/>
                  </a:lnTo>
                  <a:lnTo>
                    <a:pt x="636291" y="900366"/>
                  </a:lnTo>
                  <a:lnTo>
                    <a:pt x="622302" y="855087"/>
                  </a:lnTo>
                  <a:lnTo>
                    <a:pt x="605512" y="811224"/>
                  </a:lnTo>
                  <a:lnTo>
                    <a:pt x="586033" y="768895"/>
                  </a:lnTo>
                  <a:lnTo>
                    <a:pt x="563976" y="728217"/>
                  </a:lnTo>
                  <a:lnTo>
                    <a:pt x="539454" y="689310"/>
                  </a:lnTo>
                  <a:lnTo>
                    <a:pt x="512578" y="652290"/>
                  </a:lnTo>
                  <a:lnTo>
                    <a:pt x="483461" y="617276"/>
                  </a:lnTo>
                  <a:lnTo>
                    <a:pt x="452214" y="584385"/>
                  </a:lnTo>
                  <a:lnTo>
                    <a:pt x="418951" y="553736"/>
                  </a:lnTo>
                  <a:lnTo>
                    <a:pt x="383781" y="525446"/>
                  </a:lnTo>
                  <a:lnTo>
                    <a:pt x="346819" y="499633"/>
                  </a:lnTo>
                  <a:lnTo>
                    <a:pt x="308175" y="476416"/>
                  </a:lnTo>
                  <a:lnTo>
                    <a:pt x="267962" y="455912"/>
                  </a:lnTo>
                  <a:lnTo>
                    <a:pt x="226291" y="438238"/>
                  </a:lnTo>
                  <a:lnTo>
                    <a:pt x="183276" y="423514"/>
                  </a:lnTo>
                  <a:lnTo>
                    <a:pt x="139027" y="411856"/>
                  </a:lnTo>
                  <a:lnTo>
                    <a:pt x="93656" y="403383"/>
                  </a:lnTo>
                  <a:lnTo>
                    <a:pt x="47277" y="398213"/>
                  </a:lnTo>
                  <a:lnTo>
                    <a:pt x="1" y="396464"/>
                  </a:lnTo>
                  <a:lnTo>
                    <a:pt x="0" y="0"/>
                  </a:lnTo>
                  <a:lnTo>
                    <a:pt x="47276" y="1749"/>
                  </a:lnTo>
                  <a:lnTo>
                    <a:pt x="93655" y="6919"/>
                  </a:lnTo>
                  <a:lnTo>
                    <a:pt x="139025" y="15392"/>
                  </a:lnTo>
                  <a:lnTo>
                    <a:pt x="183274" y="27049"/>
                  </a:lnTo>
                  <a:lnTo>
                    <a:pt x="226290" y="41774"/>
                  </a:lnTo>
                  <a:lnTo>
                    <a:pt x="267960" y="59447"/>
                  </a:lnTo>
                  <a:lnTo>
                    <a:pt x="308174" y="79951"/>
                  </a:lnTo>
                  <a:lnTo>
                    <a:pt x="346818" y="103169"/>
                  </a:lnTo>
                  <a:lnTo>
                    <a:pt x="383780" y="128981"/>
                  </a:lnTo>
                  <a:lnTo>
                    <a:pt x="418949" y="157271"/>
                  </a:lnTo>
                  <a:lnTo>
                    <a:pt x="452213" y="187920"/>
                  </a:lnTo>
                  <a:lnTo>
                    <a:pt x="483460" y="220811"/>
                  </a:lnTo>
                  <a:lnTo>
                    <a:pt x="512577" y="255825"/>
                  </a:lnTo>
                  <a:lnTo>
                    <a:pt x="539453" y="292845"/>
                  </a:lnTo>
                  <a:lnTo>
                    <a:pt x="563975" y="331753"/>
                  </a:lnTo>
                  <a:lnTo>
                    <a:pt x="586032" y="372430"/>
                  </a:lnTo>
                  <a:lnTo>
                    <a:pt x="605512" y="414759"/>
                  </a:lnTo>
                  <a:lnTo>
                    <a:pt x="622302" y="458622"/>
                  </a:lnTo>
                  <a:lnTo>
                    <a:pt x="636290" y="503901"/>
                  </a:lnTo>
                  <a:lnTo>
                    <a:pt x="647365" y="550479"/>
                  </a:lnTo>
                  <a:lnTo>
                    <a:pt x="655414" y="598236"/>
                  </a:lnTo>
                  <a:lnTo>
                    <a:pt x="660326" y="647056"/>
                  </a:lnTo>
                  <a:lnTo>
                    <a:pt x="661989" y="696820"/>
                  </a:lnTo>
                  <a:lnTo>
                    <a:pt x="661989" y="1093284"/>
                  </a:lnTo>
                  <a:close/>
                </a:path>
              </a:pathLst>
            </a:custGeom>
            <a:solidFill>
              <a:srgbClr val="95B3B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811586" y="2471737"/>
              <a:ext cx="662305" cy="1943100"/>
            </a:xfrm>
            <a:custGeom>
              <a:rect l="l" t="t" r="r" b="b"/>
              <a:pathLst>
                <a:path w="662304" h="1943100">
                  <a:moveTo>
                    <a:pt x="661989" y="1093284"/>
                  </a:moveTo>
                  <a:lnTo>
                    <a:pt x="660327" y="1043520"/>
                  </a:lnTo>
                  <a:lnTo>
                    <a:pt x="655415" y="994701"/>
                  </a:lnTo>
                  <a:lnTo>
                    <a:pt x="647366" y="946943"/>
                  </a:lnTo>
                  <a:lnTo>
                    <a:pt x="636291" y="900366"/>
                  </a:lnTo>
                  <a:lnTo>
                    <a:pt x="622302" y="855087"/>
                  </a:lnTo>
                  <a:lnTo>
                    <a:pt x="605512" y="811224"/>
                  </a:lnTo>
                  <a:lnTo>
                    <a:pt x="586033" y="768895"/>
                  </a:lnTo>
                  <a:lnTo>
                    <a:pt x="563976" y="728217"/>
                  </a:lnTo>
                  <a:lnTo>
                    <a:pt x="539454" y="689310"/>
                  </a:lnTo>
                  <a:lnTo>
                    <a:pt x="512578" y="652290"/>
                  </a:lnTo>
                  <a:lnTo>
                    <a:pt x="483461" y="617276"/>
                  </a:lnTo>
                  <a:lnTo>
                    <a:pt x="452214" y="584385"/>
                  </a:lnTo>
                  <a:lnTo>
                    <a:pt x="418951" y="553736"/>
                  </a:lnTo>
                  <a:lnTo>
                    <a:pt x="383781" y="525446"/>
                  </a:lnTo>
                  <a:lnTo>
                    <a:pt x="346819" y="499633"/>
                  </a:lnTo>
                  <a:lnTo>
                    <a:pt x="308175" y="476416"/>
                  </a:lnTo>
                  <a:lnTo>
                    <a:pt x="267962" y="455912"/>
                  </a:lnTo>
                  <a:lnTo>
                    <a:pt x="226291" y="438238"/>
                  </a:lnTo>
                  <a:lnTo>
                    <a:pt x="183276" y="423514"/>
                  </a:lnTo>
                  <a:lnTo>
                    <a:pt x="139027" y="411856"/>
                  </a:lnTo>
                  <a:lnTo>
                    <a:pt x="93656" y="403383"/>
                  </a:lnTo>
                  <a:lnTo>
                    <a:pt x="47277" y="398213"/>
                  </a:lnTo>
                  <a:lnTo>
                    <a:pt x="1" y="396464"/>
                  </a:lnTo>
                  <a:lnTo>
                    <a:pt x="1" y="0"/>
                  </a:lnTo>
                  <a:lnTo>
                    <a:pt x="47276" y="1749"/>
                  </a:lnTo>
                  <a:lnTo>
                    <a:pt x="93655" y="6919"/>
                  </a:lnTo>
                  <a:lnTo>
                    <a:pt x="139025" y="15392"/>
                  </a:lnTo>
                  <a:lnTo>
                    <a:pt x="183274" y="27049"/>
                  </a:lnTo>
                  <a:lnTo>
                    <a:pt x="226290" y="41774"/>
                  </a:lnTo>
                  <a:lnTo>
                    <a:pt x="267960" y="59447"/>
                  </a:lnTo>
                  <a:lnTo>
                    <a:pt x="308174" y="79951"/>
                  </a:lnTo>
                  <a:lnTo>
                    <a:pt x="346818" y="103169"/>
                  </a:lnTo>
                  <a:lnTo>
                    <a:pt x="383780" y="128981"/>
                  </a:lnTo>
                  <a:lnTo>
                    <a:pt x="418949" y="157271"/>
                  </a:lnTo>
                  <a:lnTo>
                    <a:pt x="452213" y="187920"/>
                  </a:lnTo>
                  <a:lnTo>
                    <a:pt x="483460" y="220811"/>
                  </a:lnTo>
                  <a:lnTo>
                    <a:pt x="512577" y="255825"/>
                  </a:lnTo>
                  <a:lnTo>
                    <a:pt x="539453" y="292845"/>
                  </a:lnTo>
                  <a:lnTo>
                    <a:pt x="563975" y="331753"/>
                  </a:lnTo>
                  <a:lnTo>
                    <a:pt x="586032" y="372430"/>
                  </a:lnTo>
                  <a:lnTo>
                    <a:pt x="605512" y="414759"/>
                  </a:lnTo>
                  <a:lnTo>
                    <a:pt x="622302" y="458622"/>
                  </a:lnTo>
                  <a:lnTo>
                    <a:pt x="636290" y="503901"/>
                  </a:lnTo>
                  <a:lnTo>
                    <a:pt x="647365" y="550479"/>
                  </a:lnTo>
                  <a:lnTo>
                    <a:pt x="655414" y="598236"/>
                  </a:lnTo>
                  <a:lnTo>
                    <a:pt x="660326" y="647056"/>
                  </a:lnTo>
                  <a:lnTo>
                    <a:pt x="661989" y="696820"/>
                  </a:lnTo>
                  <a:lnTo>
                    <a:pt x="661989" y="1093285"/>
                  </a:lnTo>
                  <a:lnTo>
                    <a:pt x="660367" y="1142182"/>
                  </a:lnTo>
                  <a:lnTo>
                    <a:pt x="655562" y="1190348"/>
                  </a:lnTo>
                  <a:lnTo>
                    <a:pt x="647666" y="1237648"/>
                  </a:lnTo>
                  <a:lnTo>
                    <a:pt x="636770" y="1283945"/>
                  </a:lnTo>
                  <a:lnTo>
                    <a:pt x="622967" y="1329101"/>
                  </a:lnTo>
                  <a:lnTo>
                    <a:pt x="606348" y="1372981"/>
                  </a:lnTo>
                  <a:lnTo>
                    <a:pt x="587004" y="1415448"/>
                  </a:lnTo>
                  <a:lnTo>
                    <a:pt x="565028" y="1456364"/>
                  </a:lnTo>
                  <a:lnTo>
                    <a:pt x="540511" y="1495595"/>
                  </a:lnTo>
                  <a:lnTo>
                    <a:pt x="513545" y="1533003"/>
                  </a:lnTo>
                  <a:lnTo>
                    <a:pt x="484222" y="1568451"/>
                  </a:lnTo>
                  <a:lnTo>
                    <a:pt x="452633" y="1601803"/>
                  </a:lnTo>
                  <a:lnTo>
                    <a:pt x="418871" y="1632923"/>
                  </a:lnTo>
                  <a:lnTo>
                    <a:pt x="383026" y="1661674"/>
                  </a:lnTo>
                  <a:lnTo>
                    <a:pt x="345191" y="1687919"/>
                  </a:lnTo>
                  <a:lnTo>
                    <a:pt x="305457" y="1711522"/>
                  </a:lnTo>
                  <a:lnTo>
                    <a:pt x="263917" y="1732346"/>
                  </a:lnTo>
                  <a:lnTo>
                    <a:pt x="220661" y="1750254"/>
                  </a:lnTo>
                  <a:lnTo>
                    <a:pt x="220661" y="1942937"/>
                  </a:lnTo>
                  <a:lnTo>
                    <a:pt x="1" y="1591874"/>
                  </a:lnTo>
                  <a:lnTo>
                    <a:pt x="220661" y="1161109"/>
                  </a:lnTo>
                  <a:lnTo>
                    <a:pt x="220661" y="1353791"/>
                  </a:lnTo>
                  <a:lnTo>
                    <a:pt x="265930" y="1334948"/>
                  </a:lnTo>
                  <a:lnTo>
                    <a:pt x="309440" y="1312836"/>
                  </a:lnTo>
                  <a:lnTo>
                    <a:pt x="351060" y="1287598"/>
                  </a:lnTo>
                  <a:lnTo>
                    <a:pt x="390659" y="1259377"/>
                  </a:lnTo>
                  <a:lnTo>
                    <a:pt x="428108" y="1228320"/>
                  </a:lnTo>
                  <a:lnTo>
                    <a:pt x="463276" y="1194570"/>
                  </a:lnTo>
                  <a:lnTo>
                    <a:pt x="496032" y="1158272"/>
                  </a:lnTo>
                  <a:lnTo>
                    <a:pt x="526247" y="1119569"/>
                  </a:lnTo>
                  <a:lnTo>
                    <a:pt x="553790" y="1078607"/>
                  </a:lnTo>
                  <a:lnTo>
                    <a:pt x="578531" y="1035530"/>
                  </a:lnTo>
                  <a:lnTo>
                    <a:pt x="600339" y="990482"/>
                  </a:lnTo>
                  <a:lnTo>
                    <a:pt x="619084" y="943608"/>
                  </a:lnTo>
                  <a:lnTo>
                    <a:pt x="634636" y="895052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2628897" y="1341438"/>
              <a:ext cx="4464050" cy="1094105"/>
            </a:xfrm>
            <a:custGeom>
              <a:rect l="l" t="t" r="r" b="b"/>
              <a:pathLst>
                <a:path w="4464050" h="1094105">
                  <a:moveTo>
                    <a:pt x="2232024" y="0"/>
                  </a:moveTo>
                  <a:close/>
                </a:path>
                <a:path w="4464050" h="1094105">
                  <a:moveTo>
                    <a:pt x="4464049" y="546894"/>
                  </a:moveTo>
                  <a:lnTo>
                    <a:pt x="2" y="546894"/>
                  </a:lnTo>
                  <a:lnTo>
                    <a:pt x="1195" y="528841"/>
                  </a:lnTo>
                  <a:lnTo>
                    <a:pt x="18796" y="475598"/>
                  </a:lnTo>
                  <a:lnTo>
                    <a:pt x="41849" y="440953"/>
                  </a:lnTo>
                  <a:lnTo>
                    <a:pt x="73612" y="407074"/>
                  </a:lnTo>
                  <a:lnTo>
                    <a:pt x="113792" y="374032"/>
                  </a:lnTo>
                  <a:lnTo>
                    <a:pt x="162095" y="341900"/>
                  </a:lnTo>
                  <a:lnTo>
                    <a:pt x="218227" y="310749"/>
                  </a:lnTo>
                  <a:lnTo>
                    <a:pt x="281893" y="280651"/>
                  </a:lnTo>
                  <a:lnTo>
                    <a:pt x="352800" y="251679"/>
                  </a:lnTo>
                  <a:lnTo>
                    <a:pt x="390877" y="237638"/>
                  </a:lnTo>
                  <a:lnTo>
                    <a:pt x="430654" y="223905"/>
                  </a:lnTo>
                  <a:lnTo>
                    <a:pt x="472093" y="210489"/>
                  </a:lnTo>
                  <a:lnTo>
                    <a:pt x="515159" y="197400"/>
                  </a:lnTo>
                  <a:lnTo>
                    <a:pt x="559815" y="184646"/>
                  </a:lnTo>
                  <a:lnTo>
                    <a:pt x="606023" y="172237"/>
                  </a:lnTo>
                  <a:lnTo>
                    <a:pt x="653748" y="160181"/>
                  </a:lnTo>
                  <a:lnTo>
                    <a:pt x="702951" y="148487"/>
                  </a:lnTo>
                  <a:lnTo>
                    <a:pt x="753597" y="137165"/>
                  </a:lnTo>
                  <a:lnTo>
                    <a:pt x="805649" y="126224"/>
                  </a:lnTo>
                  <a:lnTo>
                    <a:pt x="859070" y="115672"/>
                  </a:lnTo>
                  <a:lnTo>
                    <a:pt x="913823" y="105518"/>
                  </a:lnTo>
                  <a:lnTo>
                    <a:pt x="969871" y="95772"/>
                  </a:lnTo>
                  <a:lnTo>
                    <a:pt x="1027178" y="86442"/>
                  </a:lnTo>
                  <a:lnTo>
                    <a:pt x="1085707" y="77538"/>
                  </a:lnTo>
                  <a:lnTo>
                    <a:pt x="1145422" y="69069"/>
                  </a:lnTo>
                  <a:lnTo>
                    <a:pt x="1206284" y="61043"/>
                  </a:lnTo>
                  <a:lnTo>
                    <a:pt x="1268258" y="53469"/>
                  </a:lnTo>
                  <a:lnTo>
                    <a:pt x="1331307" y="46357"/>
                  </a:lnTo>
                  <a:lnTo>
                    <a:pt x="1395394" y="39716"/>
                  </a:lnTo>
                  <a:lnTo>
                    <a:pt x="1460483" y="33554"/>
                  </a:lnTo>
                  <a:lnTo>
                    <a:pt x="1526536" y="27880"/>
                  </a:lnTo>
                  <a:lnTo>
                    <a:pt x="1593517" y="22705"/>
                  </a:lnTo>
                  <a:lnTo>
                    <a:pt x="1661388" y="18035"/>
                  </a:lnTo>
                  <a:lnTo>
                    <a:pt x="1730115" y="13882"/>
                  </a:lnTo>
                  <a:lnTo>
                    <a:pt x="1799658" y="10253"/>
                  </a:lnTo>
                  <a:lnTo>
                    <a:pt x="1869983" y="7157"/>
                  </a:lnTo>
                  <a:lnTo>
                    <a:pt x="1941051" y="4605"/>
                  </a:lnTo>
                  <a:lnTo>
                    <a:pt x="2012827" y="2603"/>
                  </a:lnTo>
                  <a:lnTo>
                    <a:pt x="2085273" y="1163"/>
                  </a:lnTo>
                  <a:lnTo>
                    <a:pt x="2158356" y="292"/>
                  </a:lnTo>
                  <a:lnTo>
                    <a:pt x="2232024" y="0"/>
                  </a:lnTo>
                  <a:lnTo>
                    <a:pt x="2305702" y="292"/>
                  </a:lnTo>
                  <a:lnTo>
                    <a:pt x="2378782" y="1163"/>
                  </a:lnTo>
                  <a:lnTo>
                    <a:pt x="2451228" y="2603"/>
                  </a:lnTo>
                  <a:lnTo>
                    <a:pt x="2523004" y="4605"/>
                  </a:lnTo>
                  <a:lnTo>
                    <a:pt x="2594072" y="7158"/>
                  </a:lnTo>
                  <a:lnTo>
                    <a:pt x="2664396" y="10253"/>
                  </a:lnTo>
                  <a:lnTo>
                    <a:pt x="2733940" y="13882"/>
                  </a:lnTo>
                  <a:lnTo>
                    <a:pt x="2802666" y="18036"/>
                  </a:lnTo>
                  <a:lnTo>
                    <a:pt x="2870538" y="22705"/>
                  </a:lnTo>
                  <a:lnTo>
                    <a:pt x="2937519" y="27881"/>
                  </a:lnTo>
                  <a:lnTo>
                    <a:pt x="3003571" y="33554"/>
                  </a:lnTo>
                  <a:lnTo>
                    <a:pt x="3068660" y="39716"/>
                  </a:lnTo>
                  <a:lnTo>
                    <a:pt x="3132747" y="46357"/>
                  </a:lnTo>
                  <a:lnTo>
                    <a:pt x="3195796" y="53469"/>
                  </a:lnTo>
                  <a:lnTo>
                    <a:pt x="3257770" y="61043"/>
                  </a:lnTo>
                  <a:lnTo>
                    <a:pt x="3318632" y="69069"/>
                  </a:lnTo>
                  <a:lnTo>
                    <a:pt x="3378346" y="77539"/>
                  </a:lnTo>
                  <a:lnTo>
                    <a:pt x="3436875" y="86443"/>
                  </a:lnTo>
                  <a:lnTo>
                    <a:pt x="3494182" y="95772"/>
                  </a:lnTo>
                  <a:lnTo>
                    <a:pt x="3550231" y="105519"/>
                  </a:lnTo>
                  <a:lnTo>
                    <a:pt x="3604984" y="115672"/>
                  </a:lnTo>
                  <a:lnTo>
                    <a:pt x="3658404" y="126224"/>
                  </a:lnTo>
                  <a:lnTo>
                    <a:pt x="3710456" y="137166"/>
                  </a:lnTo>
                  <a:lnTo>
                    <a:pt x="3761102" y="148488"/>
                  </a:lnTo>
                  <a:lnTo>
                    <a:pt x="3810306" y="160181"/>
                  </a:lnTo>
                  <a:lnTo>
                    <a:pt x="3858030" y="172237"/>
                  </a:lnTo>
                  <a:lnTo>
                    <a:pt x="3904238" y="184647"/>
                  </a:lnTo>
                  <a:lnTo>
                    <a:pt x="3948893" y="197400"/>
                  </a:lnTo>
                  <a:lnTo>
                    <a:pt x="3991959" y="210490"/>
                  </a:lnTo>
                  <a:lnTo>
                    <a:pt x="4033399" y="223905"/>
                  </a:lnTo>
                  <a:lnTo>
                    <a:pt x="4073175" y="237638"/>
                  </a:lnTo>
                  <a:lnTo>
                    <a:pt x="4111252" y="251680"/>
                  </a:lnTo>
                  <a:lnTo>
                    <a:pt x="4147592" y="266021"/>
                  </a:lnTo>
                  <a:lnTo>
                    <a:pt x="4214915" y="295565"/>
                  </a:lnTo>
                  <a:lnTo>
                    <a:pt x="4274851" y="326198"/>
                  </a:lnTo>
                  <a:lnTo>
                    <a:pt x="4327105" y="357849"/>
                  </a:lnTo>
                  <a:lnTo>
                    <a:pt x="4371383" y="390445"/>
                  </a:lnTo>
                  <a:lnTo>
                    <a:pt x="4407392" y="423914"/>
                  </a:lnTo>
                  <a:lnTo>
                    <a:pt x="4434836" y="458185"/>
                  </a:lnTo>
                  <a:lnTo>
                    <a:pt x="4453422" y="493185"/>
                  </a:lnTo>
                  <a:lnTo>
                    <a:pt x="4464049" y="546894"/>
                  </a:lnTo>
                  <a:close/>
                </a:path>
                <a:path w="4464050" h="1094105">
                  <a:moveTo>
                    <a:pt x="2232024" y="1093787"/>
                  </a:moveTo>
                  <a:lnTo>
                    <a:pt x="2158349" y="1093495"/>
                  </a:lnTo>
                  <a:lnTo>
                    <a:pt x="2085269" y="1092624"/>
                  </a:lnTo>
                  <a:lnTo>
                    <a:pt x="2012823" y="1091183"/>
                  </a:lnTo>
                  <a:lnTo>
                    <a:pt x="1941048" y="1089182"/>
                  </a:lnTo>
                  <a:lnTo>
                    <a:pt x="1869980" y="1086629"/>
                  </a:lnTo>
                  <a:lnTo>
                    <a:pt x="1799655" y="1083534"/>
                  </a:lnTo>
                  <a:lnTo>
                    <a:pt x="1730112" y="1079905"/>
                  </a:lnTo>
                  <a:lnTo>
                    <a:pt x="1661386" y="1075751"/>
                  </a:lnTo>
                  <a:lnTo>
                    <a:pt x="1593514" y="1071082"/>
                  </a:lnTo>
                  <a:lnTo>
                    <a:pt x="1526533" y="1065906"/>
                  </a:lnTo>
                  <a:lnTo>
                    <a:pt x="1460480" y="1060233"/>
                  </a:lnTo>
                  <a:lnTo>
                    <a:pt x="1395392" y="1054071"/>
                  </a:lnTo>
                  <a:lnTo>
                    <a:pt x="1331305" y="1047430"/>
                  </a:lnTo>
                  <a:lnTo>
                    <a:pt x="1268256" y="1040318"/>
                  </a:lnTo>
                  <a:lnTo>
                    <a:pt x="1206282" y="1032744"/>
                  </a:lnTo>
                  <a:lnTo>
                    <a:pt x="1145419" y="1024718"/>
                  </a:lnTo>
                  <a:lnTo>
                    <a:pt x="1085705" y="1016248"/>
                  </a:lnTo>
                  <a:lnTo>
                    <a:pt x="1027176" y="1007344"/>
                  </a:lnTo>
                  <a:lnTo>
                    <a:pt x="969869" y="998015"/>
                  </a:lnTo>
                  <a:lnTo>
                    <a:pt x="913821" y="988269"/>
                  </a:lnTo>
                  <a:lnTo>
                    <a:pt x="859068" y="978115"/>
                  </a:lnTo>
                  <a:lnTo>
                    <a:pt x="805647" y="967563"/>
                  </a:lnTo>
                  <a:lnTo>
                    <a:pt x="753595" y="956621"/>
                  </a:lnTo>
                  <a:lnTo>
                    <a:pt x="702949" y="945299"/>
                  </a:lnTo>
                  <a:lnTo>
                    <a:pt x="653745" y="933606"/>
                  </a:lnTo>
                  <a:lnTo>
                    <a:pt x="606021" y="921550"/>
                  </a:lnTo>
                  <a:lnTo>
                    <a:pt x="559813" y="909141"/>
                  </a:lnTo>
                  <a:lnTo>
                    <a:pt x="515157" y="896387"/>
                  </a:lnTo>
                  <a:lnTo>
                    <a:pt x="472091" y="883297"/>
                  </a:lnTo>
                  <a:lnTo>
                    <a:pt x="430651" y="869882"/>
                  </a:lnTo>
                  <a:lnTo>
                    <a:pt x="390875" y="856149"/>
                  </a:lnTo>
                  <a:lnTo>
                    <a:pt x="352798" y="842107"/>
                  </a:lnTo>
                  <a:lnTo>
                    <a:pt x="316458" y="827766"/>
                  </a:lnTo>
                  <a:lnTo>
                    <a:pt x="249135" y="798223"/>
                  </a:lnTo>
                  <a:lnTo>
                    <a:pt x="189199" y="767589"/>
                  </a:lnTo>
                  <a:lnTo>
                    <a:pt x="136945" y="735939"/>
                  </a:lnTo>
                  <a:lnTo>
                    <a:pt x="92666" y="703342"/>
                  </a:lnTo>
                  <a:lnTo>
                    <a:pt x="56658" y="669873"/>
                  </a:lnTo>
                  <a:lnTo>
                    <a:pt x="29213" y="635602"/>
                  </a:lnTo>
                  <a:lnTo>
                    <a:pt x="10627" y="600603"/>
                  </a:lnTo>
                  <a:lnTo>
                    <a:pt x="0" y="546893"/>
                  </a:lnTo>
                  <a:lnTo>
                    <a:pt x="4464049" y="546894"/>
                  </a:lnTo>
                  <a:lnTo>
                    <a:pt x="4453422" y="600603"/>
                  </a:lnTo>
                  <a:lnTo>
                    <a:pt x="4434835" y="635602"/>
                  </a:lnTo>
                  <a:lnTo>
                    <a:pt x="4407391" y="669873"/>
                  </a:lnTo>
                  <a:lnTo>
                    <a:pt x="4371382" y="703343"/>
                  </a:lnTo>
                  <a:lnTo>
                    <a:pt x="4327104" y="735939"/>
                  </a:lnTo>
                  <a:lnTo>
                    <a:pt x="4274850" y="767589"/>
                  </a:lnTo>
                  <a:lnTo>
                    <a:pt x="4214914" y="798223"/>
                  </a:lnTo>
                  <a:lnTo>
                    <a:pt x="4147591" y="827767"/>
                  </a:lnTo>
                  <a:lnTo>
                    <a:pt x="4111251" y="842107"/>
                  </a:lnTo>
                  <a:lnTo>
                    <a:pt x="4073174" y="856149"/>
                  </a:lnTo>
                  <a:lnTo>
                    <a:pt x="4033397" y="869882"/>
                  </a:lnTo>
                  <a:lnTo>
                    <a:pt x="3991958" y="883298"/>
                  </a:lnTo>
                  <a:lnTo>
                    <a:pt x="3948892" y="896387"/>
                  </a:lnTo>
                  <a:lnTo>
                    <a:pt x="3904236" y="909141"/>
                  </a:lnTo>
                  <a:lnTo>
                    <a:pt x="3858028" y="921550"/>
                  </a:lnTo>
                  <a:lnTo>
                    <a:pt x="3810304" y="933606"/>
                  </a:lnTo>
                  <a:lnTo>
                    <a:pt x="3761100" y="945299"/>
                  </a:lnTo>
                  <a:lnTo>
                    <a:pt x="3710454" y="956621"/>
                  </a:lnTo>
                  <a:lnTo>
                    <a:pt x="3658403" y="967563"/>
                  </a:lnTo>
                  <a:lnTo>
                    <a:pt x="3604982" y="978115"/>
                  </a:lnTo>
                  <a:lnTo>
                    <a:pt x="3550229" y="988269"/>
                  </a:lnTo>
                  <a:lnTo>
                    <a:pt x="3494181" y="998015"/>
                  </a:lnTo>
                  <a:lnTo>
                    <a:pt x="3436874" y="1007344"/>
                  </a:lnTo>
                  <a:lnTo>
                    <a:pt x="3378345" y="1016248"/>
                  </a:lnTo>
                  <a:lnTo>
                    <a:pt x="3318631" y="1024718"/>
                  </a:lnTo>
                  <a:lnTo>
                    <a:pt x="3257768" y="1032744"/>
                  </a:lnTo>
                  <a:lnTo>
                    <a:pt x="3195794" y="1040318"/>
                  </a:lnTo>
                  <a:lnTo>
                    <a:pt x="3132745" y="1047430"/>
                  </a:lnTo>
                  <a:lnTo>
                    <a:pt x="3068658" y="1054071"/>
                  </a:lnTo>
                  <a:lnTo>
                    <a:pt x="3003570" y="1060233"/>
                  </a:lnTo>
                  <a:lnTo>
                    <a:pt x="2937517" y="1065906"/>
                  </a:lnTo>
                  <a:lnTo>
                    <a:pt x="2870536" y="1071082"/>
                  </a:lnTo>
                  <a:lnTo>
                    <a:pt x="2802664" y="1075751"/>
                  </a:lnTo>
                  <a:lnTo>
                    <a:pt x="2733938" y="1079905"/>
                  </a:lnTo>
                  <a:lnTo>
                    <a:pt x="2664395" y="1083534"/>
                  </a:lnTo>
                  <a:lnTo>
                    <a:pt x="2594070" y="1086629"/>
                  </a:lnTo>
                  <a:lnTo>
                    <a:pt x="2523002" y="1089182"/>
                  </a:lnTo>
                  <a:lnTo>
                    <a:pt x="2451227" y="1091183"/>
                  </a:lnTo>
                  <a:lnTo>
                    <a:pt x="2378781" y="1092624"/>
                  </a:lnTo>
                  <a:lnTo>
                    <a:pt x="2305701" y="1093495"/>
                  </a:lnTo>
                  <a:lnTo>
                    <a:pt x="2232024" y="109378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2628897" y="1341438"/>
              <a:ext cx="4464050" cy="1094105"/>
            </a:xfrm>
            <a:custGeom>
              <a:rect l="l" t="t" r="r" b="b"/>
              <a:pathLst>
                <a:path w="4464050" h="1094105">
                  <a:moveTo>
                    <a:pt x="2" y="546894"/>
                  </a:moveTo>
                  <a:lnTo>
                    <a:pt x="10629" y="493185"/>
                  </a:lnTo>
                  <a:lnTo>
                    <a:pt x="29215" y="458185"/>
                  </a:lnTo>
                  <a:lnTo>
                    <a:pt x="56659" y="423914"/>
                  </a:lnTo>
                  <a:lnTo>
                    <a:pt x="92667" y="390445"/>
                  </a:lnTo>
                  <a:lnTo>
                    <a:pt x="136946" y="357849"/>
                  </a:lnTo>
                  <a:lnTo>
                    <a:pt x="189200" y="326198"/>
                  </a:lnTo>
                  <a:lnTo>
                    <a:pt x="249135" y="295565"/>
                  </a:lnTo>
                  <a:lnTo>
                    <a:pt x="316459" y="266021"/>
                  </a:lnTo>
                  <a:lnTo>
                    <a:pt x="352799" y="251680"/>
                  </a:lnTo>
                  <a:lnTo>
                    <a:pt x="390875" y="237638"/>
                  </a:lnTo>
                  <a:lnTo>
                    <a:pt x="430652" y="223905"/>
                  </a:lnTo>
                  <a:lnTo>
                    <a:pt x="472091" y="210490"/>
                  </a:lnTo>
                  <a:lnTo>
                    <a:pt x="515157" y="197400"/>
                  </a:lnTo>
                  <a:lnTo>
                    <a:pt x="559813" y="184647"/>
                  </a:lnTo>
                  <a:lnTo>
                    <a:pt x="606021" y="172237"/>
                  </a:lnTo>
                  <a:lnTo>
                    <a:pt x="653745" y="160181"/>
                  </a:lnTo>
                  <a:lnTo>
                    <a:pt x="702949" y="148488"/>
                  </a:lnTo>
                  <a:lnTo>
                    <a:pt x="753595" y="137166"/>
                  </a:lnTo>
                  <a:lnTo>
                    <a:pt x="805647" y="126224"/>
                  </a:lnTo>
                  <a:lnTo>
                    <a:pt x="859067" y="115672"/>
                  </a:lnTo>
                  <a:lnTo>
                    <a:pt x="913820" y="105519"/>
                  </a:lnTo>
                  <a:lnTo>
                    <a:pt x="969869" y="95772"/>
                  </a:lnTo>
                  <a:lnTo>
                    <a:pt x="1027176" y="86443"/>
                  </a:lnTo>
                  <a:lnTo>
                    <a:pt x="1085704" y="77539"/>
                  </a:lnTo>
                  <a:lnTo>
                    <a:pt x="1145419" y="69069"/>
                  </a:lnTo>
                  <a:lnTo>
                    <a:pt x="1206281" y="61043"/>
                  </a:lnTo>
                  <a:lnTo>
                    <a:pt x="1268255" y="53469"/>
                  </a:lnTo>
                  <a:lnTo>
                    <a:pt x="1331304" y="46357"/>
                  </a:lnTo>
                  <a:lnTo>
                    <a:pt x="1395391" y="39716"/>
                  </a:lnTo>
                  <a:lnTo>
                    <a:pt x="1460479" y="33554"/>
                  </a:lnTo>
                  <a:lnTo>
                    <a:pt x="1526532" y="27881"/>
                  </a:lnTo>
                  <a:lnTo>
                    <a:pt x="1593513" y="22705"/>
                  </a:lnTo>
                  <a:lnTo>
                    <a:pt x="1661385" y="18036"/>
                  </a:lnTo>
                  <a:lnTo>
                    <a:pt x="1730111" y="13882"/>
                  </a:lnTo>
                  <a:lnTo>
                    <a:pt x="1799655" y="10253"/>
                  </a:lnTo>
                  <a:lnTo>
                    <a:pt x="1869979" y="7158"/>
                  </a:lnTo>
                  <a:lnTo>
                    <a:pt x="1941047" y="4605"/>
                  </a:lnTo>
                  <a:lnTo>
                    <a:pt x="2012823" y="2603"/>
                  </a:lnTo>
                  <a:lnTo>
                    <a:pt x="2085269" y="1163"/>
                  </a:lnTo>
                  <a:lnTo>
                    <a:pt x="2158348" y="292"/>
                  </a:lnTo>
                  <a:lnTo>
                    <a:pt x="2232025" y="0"/>
                  </a:lnTo>
                  <a:lnTo>
                    <a:pt x="2305700" y="292"/>
                  </a:lnTo>
                  <a:lnTo>
                    <a:pt x="2378779" y="1163"/>
                  </a:lnTo>
                  <a:lnTo>
                    <a:pt x="2451225" y="2603"/>
                  </a:lnTo>
                  <a:lnTo>
                    <a:pt x="2523001" y="4605"/>
                  </a:lnTo>
                  <a:lnTo>
                    <a:pt x="2594069" y="7157"/>
                  </a:lnTo>
                  <a:lnTo>
                    <a:pt x="2664393" y="10253"/>
                  </a:lnTo>
                  <a:lnTo>
                    <a:pt x="2733937" y="13882"/>
                  </a:lnTo>
                  <a:lnTo>
                    <a:pt x="2802663" y="18035"/>
                  </a:lnTo>
                  <a:lnTo>
                    <a:pt x="2870535" y="22705"/>
                  </a:lnTo>
                  <a:lnTo>
                    <a:pt x="2937515" y="27880"/>
                  </a:lnTo>
                  <a:lnTo>
                    <a:pt x="3003568" y="33554"/>
                  </a:lnTo>
                  <a:lnTo>
                    <a:pt x="3068657" y="39716"/>
                  </a:lnTo>
                  <a:lnTo>
                    <a:pt x="3132744" y="46357"/>
                  </a:lnTo>
                  <a:lnTo>
                    <a:pt x="3195793" y="53469"/>
                  </a:lnTo>
                  <a:lnTo>
                    <a:pt x="3257767" y="61043"/>
                  </a:lnTo>
                  <a:lnTo>
                    <a:pt x="3318630" y="69069"/>
                  </a:lnTo>
                  <a:lnTo>
                    <a:pt x="3378344" y="77538"/>
                  </a:lnTo>
                  <a:lnTo>
                    <a:pt x="3436873" y="86442"/>
                  </a:lnTo>
                  <a:lnTo>
                    <a:pt x="3494180" y="95772"/>
                  </a:lnTo>
                  <a:lnTo>
                    <a:pt x="3550228" y="105518"/>
                  </a:lnTo>
                  <a:lnTo>
                    <a:pt x="3604981" y="115672"/>
                  </a:lnTo>
                  <a:lnTo>
                    <a:pt x="3658402" y="126224"/>
                  </a:lnTo>
                  <a:lnTo>
                    <a:pt x="3710454" y="137165"/>
                  </a:lnTo>
                  <a:lnTo>
                    <a:pt x="3761100" y="148487"/>
                  </a:lnTo>
                  <a:lnTo>
                    <a:pt x="3810303" y="160181"/>
                  </a:lnTo>
                  <a:lnTo>
                    <a:pt x="3858028" y="172237"/>
                  </a:lnTo>
                  <a:lnTo>
                    <a:pt x="3904236" y="184646"/>
                  </a:lnTo>
                  <a:lnTo>
                    <a:pt x="3948892" y="197400"/>
                  </a:lnTo>
                  <a:lnTo>
                    <a:pt x="3991958" y="210489"/>
                  </a:lnTo>
                  <a:lnTo>
                    <a:pt x="4033397" y="223905"/>
                  </a:lnTo>
                  <a:lnTo>
                    <a:pt x="4073174" y="237638"/>
                  </a:lnTo>
                  <a:lnTo>
                    <a:pt x="4111251" y="251679"/>
                  </a:lnTo>
                  <a:lnTo>
                    <a:pt x="4147591" y="266020"/>
                  </a:lnTo>
                  <a:lnTo>
                    <a:pt x="4214914" y="295564"/>
                  </a:lnTo>
                  <a:lnTo>
                    <a:pt x="4274850" y="326197"/>
                  </a:lnTo>
                  <a:lnTo>
                    <a:pt x="4327104" y="357848"/>
                  </a:lnTo>
                  <a:lnTo>
                    <a:pt x="4371383" y="390444"/>
                  </a:lnTo>
                  <a:lnTo>
                    <a:pt x="4407391" y="423914"/>
                  </a:lnTo>
                  <a:lnTo>
                    <a:pt x="4434836" y="458184"/>
                  </a:lnTo>
                  <a:lnTo>
                    <a:pt x="4453422" y="493184"/>
                  </a:lnTo>
                  <a:lnTo>
                    <a:pt x="4464050" y="546893"/>
                  </a:lnTo>
                  <a:lnTo>
                    <a:pt x="4462856" y="564946"/>
                  </a:lnTo>
                  <a:lnTo>
                    <a:pt x="4459301" y="582852"/>
                  </a:lnTo>
                  <a:lnTo>
                    <a:pt x="4434835" y="635602"/>
                  </a:lnTo>
                  <a:lnTo>
                    <a:pt x="4407391" y="669873"/>
                  </a:lnTo>
                  <a:lnTo>
                    <a:pt x="4371382" y="703342"/>
                  </a:lnTo>
                  <a:lnTo>
                    <a:pt x="4327104" y="735939"/>
                  </a:lnTo>
                  <a:lnTo>
                    <a:pt x="4274850" y="767589"/>
                  </a:lnTo>
                  <a:lnTo>
                    <a:pt x="4214914" y="798223"/>
                  </a:lnTo>
                  <a:lnTo>
                    <a:pt x="4147591" y="827766"/>
                  </a:lnTo>
                  <a:lnTo>
                    <a:pt x="4111251" y="842107"/>
                  </a:lnTo>
                  <a:lnTo>
                    <a:pt x="4073174" y="856149"/>
                  </a:lnTo>
                  <a:lnTo>
                    <a:pt x="4033398" y="869882"/>
                  </a:lnTo>
                  <a:lnTo>
                    <a:pt x="3991958" y="883297"/>
                  </a:lnTo>
                  <a:lnTo>
                    <a:pt x="3948892" y="896387"/>
                  </a:lnTo>
                  <a:lnTo>
                    <a:pt x="3904237" y="909141"/>
                  </a:lnTo>
                  <a:lnTo>
                    <a:pt x="3858028" y="921550"/>
                  </a:lnTo>
                  <a:lnTo>
                    <a:pt x="3810304" y="933606"/>
                  </a:lnTo>
                  <a:lnTo>
                    <a:pt x="3761101" y="945299"/>
                  </a:lnTo>
                  <a:lnTo>
                    <a:pt x="3710454" y="956621"/>
                  </a:lnTo>
                  <a:lnTo>
                    <a:pt x="3658403" y="967563"/>
                  </a:lnTo>
                  <a:lnTo>
                    <a:pt x="3604982" y="978115"/>
                  </a:lnTo>
                  <a:lnTo>
                    <a:pt x="3550229" y="988269"/>
                  </a:lnTo>
                  <a:lnTo>
                    <a:pt x="3494181" y="998015"/>
                  </a:lnTo>
                  <a:lnTo>
                    <a:pt x="3436874" y="1007344"/>
                  </a:lnTo>
                  <a:lnTo>
                    <a:pt x="3378345" y="1016248"/>
                  </a:lnTo>
                  <a:lnTo>
                    <a:pt x="3318631" y="1024718"/>
                  </a:lnTo>
                  <a:lnTo>
                    <a:pt x="3257768" y="1032744"/>
                  </a:lnTo>
                  <a:lnTo>
                    <a:pt x="3195794" y="1040318"/>
                  </a:lnTo>
                  <a:lnTo>
                    <a:pt x="3132745" y="1047430"/>
                  </a:lnTo>
                  <a:lnTo>
                    <a:pt x="3068658" y="1054071"/>
                  </a:lnTo>
                  <a:lnTo>
                    <a:pt x="3003570" y="1060233"/>
                  </a:lnTo>
                  <a:lnTo>
                    <a:pt x="2937517" y="1065906"/>
                  </a:lnTo>
                  <a:lnTo>
                    <a:pt x="2870536" y="1071082"/>
                  </a:lnTo>
                  <a:lnTo>
                    <a:pt x="2802664" y="1075751"/>
                  </a:lnTo>
                  <a:lnTo>
                    <a:pt x="2733938" y="1079905"/>
                  </a:lnTo>
                  <a:lnTo>
                    <a:pt x="2664395" y="1083534"/>
                  </a:lnTo>
                  <a:lnTo>
                    <a:pt x="2594070" y="1086629"/>
                  </a:lnTo>
                  <a:lnTo>
                    <a:pt x="2523002" y="1089182"/>
                  </a:lnTo>
                  <a:lnTo>
                    <a:pt x="2451227" y="1091183"/>
                  </a:lnTo>
                  <a:lnTo>
                    <a:pt x="2378781" y="1092624"/>
                  </a:lnTo>
                  <a:lnTo>
                    <a:pt x="2305701" y="1093495"/>
                  </a:lnTo>
                  <a:lnTo>
                    <a:pt x="2232024" y="1093787"/>
                  </a:lnTo>
                  <a:lnTo>
                    <a:pt x="2158349" y="1093495"/>
                  </a:lnTo>
                  <a:lnTo>
                    <a:pt x="2085269" y="1092624"/>
                  </a:lnTo>
                  <a:lnTo>
                    <a:pt x="2012823" y="1091183"/>
                  </a:lnTo>
                  <a:lnTo>
                    <a:pt x="1941048" y="1089182"/>
                  </a:lnTo>
                  <a:lnTo>
                    <a:pt x="1869980" y="1086629"/>
                  </a:lnTo>
                  <a:lnTo>
                    <a:pt x="1799655" y="1083534"/>
                  </a:lnTo>
                  <a:lnTo>
                    <a:pt x="1730112" y="1079905"/>
                  </a:lnTo>
                  <a:lnTo>
                    <a:pt x="1661386" y="1075751"/>
                  </a:lnTo>
                  <a:lnTo>
                    <a:pt x="1593514" y="1071082"/>
                  </a:lnTo>
                  <a:lnTo>
                    <a:pt x="1526533" y="1065906"/>
                  </a:lnTo>
                  <a:lnTo>
                    <a:pt x="1460480" y="1060233"/>
                  </a:lnTo>
                  <a:lnTo>
                    <a:pt x="1395392" y="1054071"/>
                  </a:lnTo>
                  <a:lnTo>
                    <a:pt x="1331305" y="1047430"/>
                  </a:lnTo>
                  <a:lnTo>
                    <a:pt x="1268256" y="1040318"/>
                  </a:lnTo>
                  <a:lnTo>
                    <a:pt x="1206282" y="1032744"/>
                  </a:lnTo>
                  <a:lnTo>
                    <a:pt x="1145419" y="1024718"/>
                  </a:lnTo>
                  <a:lnTo>
                    <a:pt x="1085705" y="1016248"/>
                  </a:lnTo>
                  <a:lnTo>
                    <a:pt x="1027176" y="1007344"/>
                  </a:lnTo>
                  <a:lnTo>
                    <a:pt x="969869" y="998015"/>
                  </a:lnTo>
                  <a:lnTo>
                    <a:pt x="913821" y="988269"/>
                  </a:lnTo>
                  <a:lnTo>
                    <a:pt x="859068" y="978115"/>
                  </a:lnTo>
                  <a:lnTo>
                    <a:pt x="805647" y="967563"/>
                  </a:lnTo>
                  <a:lnTo>
                    <a:pt x="753595" y="956621"/>
                  </a:lnTo>
                  <a:lnTo>
                    <a:pt x="702949" y="945299"/>
                  </a:lnTo>
                  <a:lnTo>
                    <a:pt x="653745" y="933606"/>
                  </a:lnTo>
                  <a:lnTo>
                    <a:pt x="606021" y="921550"/>
                  </a:lnTo>
                  <a:lnTo>
                    <a:pt x="559813" y="909141"/>
                  </a:lnTo>
                  <a:lnTo>
                    <a:pt x="515157" y="896387"/>
                  </a:lnTo>
                  <a:lnTo>
                    <a:pt x="472091" y="883298"/>
                  </a:lnTo>
                  <a:lnTo>
                    <a:pt x="430652" y="869882"/>
                  </a:lnTo>
                  <a:lnTo>
                    <a:pt x="390875" y="856149"/>
                  </a:lnTo>
                  <a:lnTo>
                    <a:pt x="352798" y="842107"/>
                  </a:lnTo>
                  <a:lnTo>
                    <a:pt x="316458" y="827767"/>
                  </a:lnTo>
                  <a:lnTo>
                    <a:pt x="249135" y="798223"/>
                  </a:lnTo>
                  <a:lnTo>
                    <a:pt x="189199" y="767589"/>
                  </a:lnTo>
                  <a:lnTo>
                    <a:pt x="136945" y="735939"/>
                  </a:lnTo>
                  <a:lnTo>
                    <a:pt x="92666" y="703343"/>
                  </a:lnTo>
                  <a:lnTo>
                    <a:pt x="56658" y="669873"/>
                  </a:lnTo>
                  <a:lnTo>
                    <a:pt x="29213" y="635602"/>
                  </a:lnTo>
                  <a:lnTo>
                    <a:pt x="10627" y="600603"/>
                  </a:lnTo>
                  <a:lnTo>
                    <a:pt x="0" y="54689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4003040" y="469709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FF0000"/>
                </a:solidFill>
                <a:latin typeface="黑体"/>
                <a:cs typeface="黑体"/>
              </a:rPr>
              <a:t>继续教育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6692899" y="5818187"/>
            <a:ext cx="2176780" cy="695325"/>
            <a:chOff x="6692899" y="5818187"/>
            <a:chExt cx="2176780" cy="695325"/>
          </a:xfrm>
        </p:grpSpPr>
        <p:sp>
          <p:nvSpPr>
            <p:cNvPr id="27" name="object 27"/>
            <p:cNvSpPr/>
            <p:nvPr/>
          </p:nvSpPr>
          <p:spPr>
            <a:xfrm>
              <a:off x="6697661" y="5822950"/>
              <a:ext cx="2167255" cy="685800"/>
            </a:xfrm>
            <a:custGeom>
              <a:rect l="l" t="t" r="r" b="b"/>
              <a:pathLst>
                <a:path w="2167254" h="685800">
                  <a:moveTo>
                    <a:pt x="2166937" y="685800"/>
                  </a:moveTo>
                  <a:lnTo>
                    <a:pt x="0" y="685800"/>
                  </a:lnTo>
                  <a:lnTo>
                    <a:pt x="0" y="228597"/>
                  </a:lnTo>
                  <a:lnTo>
                    <a:pt x="812601" y="228597"/>
                  </a:lnTo>
                  <a:lnTo>
                    <a:pt x="812601" y="114302"/>
                  </a:lnTo>
                  <a:lnTo>
                    <a:pt x="541735" y="114302"/>
                  </a:lnTo>
                  <a:lnTo>
                    <a:pt x="1083468" y="0"/>
                  </a:lnTo>
                  <a:lnTo>
                    <a:pt x="1625203" y="114302"/>
                  </a:lnTo>
                  <a:lnTo>
                    <a:pt x="1354335" y="114302"/>
                  </a:lnTo>
                  <a:lnTo>
                    <a:pt x="1354335" y="228597"/>
                  </a:lnTo>
                  <a:lnTo>
                    <a:pt x="2166937" y="228597"/>
                  </a:lnTo>
                  <a:lnTo>
                    <a:pt x="2166937" y="685800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6697661" y="5822950"/>
              <a:ext cx="2167255" cy="685800"/>
            </a:xfrm>
            <a:custGeom>
              <a:rect l="l" t="t" r="r" b="b"/>
              <a:pathLst>
                <a:path w="2167254" h="685800">
                  <a:moveTo>
                    <a:pt x="0" y="228597"/>
                  </a:moveTo>
                  <a:lnTo>
                    <a:pt x="812601" y="228597"/>
                  </a:lnTo>
                  <a:lnTo>
                    <a:pt x="812601" y="114302"/>
                  </a:lnTo>
                  <a:lnTo>
                    <a:pt x="541735" y="114302"/>
                  </a:lnTo>
                  <a:lnTo>
                    <a:pt x="1083468" y="0"/>
                  </a:lnTo>
                  <a:lnTo>
                    <a:pt x="1625203" y="114302"/>
                  </a:lnTo>
                  <a:lnTo>
                    <a:pt x="1354335" y="114302"/>
                  </a:lnTo>
                  <a:lnTo>
                    <a:pt x="1354335" y="228597"/>
                  </a:lnTo>
                  <a:lnTo>
                    <a:pt x="2166937" y="228597"/>
                  </a:lnTo>
                  <a:lnTo>
                    <a:pt x="2166937" y="685800"/>
                  </a:lnTo>
                  <a:lnTo>
                    <a:pt x="0" y="685800"/>
                  </a:lnTo>
                  <a:lnTo>
                    <a:pt x="0" y="22859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6701630" y="6065201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黑体"/>
                <a:cs typeface="黑体"/>
              </a:rPr>
              <a:t>后续发展岗位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4999037" y="2487612"/>
            <a:ext cx="850900" cy="1885950"/>
            <a:chOff x="4999037" y="2487612"/>
            <a:chExt cx="850900" cy="1885950"/>
          </a:xfrm>
        </p:grpSpPr>
        <p:sp>
          <p:nvSpPr>
            <p:cNvPr id="31" name="object 31"/>
            <p:cNvSpPr/>
            <p:nvPr/>
          </p:nvSpPr>
          <p:spPr>
            <a:xfrm>
              <a:off x="5003988" y="3355015"/>
              <a:ext cx="841375" cy="1014094"/>
            </a:xfrm>
            <a:custGeom>
              <a:rect l="l" t="t" r="r" b="b"/>
              <a:pathLst>
                <a:path w="841375" h="1014094">
                  <a:moveTo>
                    <a:pt x="60715" y="441356"/>
                  </a:moveTo>
                  <a:lnTo>
                    <a:pt x="560731" y="441356"/>
                  </a:lnTo>
                  <a:lnTo>
                    <a:pt x="510783" y="425826"/>
                  </a:lnTo>
                  <a:lnTo>
                    <a:pt x="462495" y="407920"/>
                  </a:lnTo>
                  <a:lnTo>
                    <a:pt x="415974" y="387729"/>
                  </a:lnTo>
                  <a:lnTo>
                    <a:pt x="371329" y="365342"/>
                  </a:lnTo>
                  <a:lnTo>
                    <a:pt x="328667" y="340850"/>
                  </a:lnTo>
                  <a:lnTo>
                    <a:pt x="288094" y="314342"/>
                  </a:lnTo>
                  <a:lnTo>
                    <a:pt x="249720" y="285910"/>
                  </a:lnTo>
                  <a:lnTo>
                    <a:pt x="213652" y="255644"/>
                  </a:lnTo>
                  <a:lnTo>
                    <a:pt x="179996" y="223633"/>
                  </a:lnTo>
                  <a:lnTo>
                    <a:pt x="148861" y="189969"/>
                  </a:lnTo>
                  <a:lnTo>
                    <a:pt x="120355" y="154741"/>
                  </a:lnTo>
                  <a:lnTo>
                    <a:pt x="94585" y="118040"/>
                  </a:lnTo>
                  <a:lnTo>
                    <a:pt x="71658" y="79956"/>
                  </a:lnTo>
                  <a:lnTo>
                    <a:pt x="51682" y="40579"/>
                  </a:lnTo>
                  <a:lnTo>
                    <a:pt x="34766" y="0"/>
                  </a:lnTo>
                  <a:lnTo>
                    <a:pt x="20645" y="42915"/>
                  </a:lnTo>
                  <a:lnTo>
                    <a:pt x="10193" y="85922"/>
                  </a:lnTo>
                  <a:lnTo>
                    <a:pt x="3335" y="128907"/>
                  </a:lnTo>
                  <a:lnTo>
                    <a:pt x="0" y="171755"/>
                  </a:lnTo>
                  <a:lnTo>
                    <a:pt x="113" y="214353"/>
                  </a:lnTo>
                  <a:lnTo>
                    <a:pt x="3603" y="256587"/>
                  </a:lnTo>
                  <a:lnTo>
                    <a:pt x="10397" y="298341"/>
                  </a:lnTo>
                  <a:lnTo>
                    <a:pt x="20421" y="339502"/>
                  </a:lnTo>
                  <a:lnTo>
                    <a:pt x="33604" y="379957"/>
                  </a:lnTo>
                  <a:lnTo>
                    <a:pt x="49871" y="419589"/>
                  </a:lnTo>
                  <a:lnTo>
                    <a:pt x="60715" y="441356"/>
                  </a:lnTo>
                  <a:close/>
                </a:path>
                <a:path w="841375" h="1014094">
                  <a:moveTo>
                    <a:pt x="560731" y="1013499"/>
                  </a:moveTo>
                  <a:lnTo>
                    <a:pt x="841186" y="671191"/>
                  </a:lnTo>
                  <a:lnTo>
                    <a:pt x="560731" y="252114"/>
                  </a:lnTo>
                  <a:lnTo>
                    <a:pt x="560731" y="441356"/>
                  </a:lnTo>
                  <a:lnTo>
                    <a:pt x="60715" y="441356"/>
                  </a:lnTo>
                  <a:lnTo>
                    <a:pt x="91368" y="495934"/>
                  </a:lnTo>
                  <a:lnTo>
                    <a:pt x="116453" y="532417"/>
                  </a:lnTo>
                  <a:lnTo>
                    <a:pt x="144332" y="567622"/>
                  </a:lnTo>
                  <a:lnTo>
                    <a:pt x="174931" y="601435"/>
                  </a:lnTo>
                  <a:lnTo>
                    <a:pt x="208178" y="633741"/>
                  </a:lnTo>
                  <a:lnTo>
                    <a:pt x="243999" y="664427"/>
                  </a:lnTo>
                  <a:lnTo>
                    <a:pt x="282323" y="693378"/>
                  </a:lnTo>
                  <a:lnTo>
                    <a:pt x="323076" y="720480"/>
                  </a:lnTo>
                  <a:lnTo>
                    <a:pt x="366186" y="745618"/>
                  </a:lnTo>
                  <a:lnTo>
                    <a:pt x="411579" y="768679"/>
                  </a:lnTo>
                  <a:lnTo>
                    <a:pt x="459183" y="789549"/>
                  </a:lnTo>
                  <a:lnTo>
                    <a:pt x="508924" y="808112"/>
                  </a:lnTo>
                  <a:lnTo>
                    <a:pt x="560731" y="824256"/>
                  </a:lnTo>
                  <a:lnTo>
                    <a:pt x="560731" y="10134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003800" y="2492375"/>
              <a:ext cx="841375" cy="1054100"/>
            </a:xfrm>
            <a:custGeom>
              <a:rect l="l" t="t" r="r" b="b"/>
              <a:pathLst>
                <a:path w="841375" h="1054100">
                  <a:moveTo>
                    <a:pt x="0" y="1054091"/>
                  </a:moveTo>
                  <a:lnTo>
                    <a:pt x="1655" y="1011644"/>
                  </a:lnTo>
                  <a:lnTo>
                    <a:pt x="6555" y="969899"/>
                  </a:lnTo>
                  <a:lnTo>
                    <a:pt x="14602" y="928933"/>
                  </a:lnTo>
                  <a:lnTo>
                    <a:pt x="25696" y="888827"/>
                  </a:lnTo>
                  <a:lnTo>
                    <a:pt x="39739" y="849658"/>
                  </a:lnTo>
                  <a:lnTo>
                    <a:pt x="56634" y="811505"/>
                  </a:lnTo>
                  <a:lnTo>
                    <a:pt x="76280" y="774446"/>
                  </a:lnTo>
                  <a:lnTo>
                    <a:pt x="98580" y="738561"/>
                  </a:lnTo>
                  <a:lnTo>
                    <a:pt x="123435" y="703928"/>
                  </a:lnTo>
                  <a:lnTo>
                    <a:pt x="150746" y="670626"/>
                  </a:lnTo>
                  <a:lnTo>
                    <a:pt x="180415" y="638732"/>
                  </a:lnTo>
                  <a:lnTo>
                    <a:pt x="212343" y="608327"/>
                  </a:lnTo>
                  <a:lnTo>
                    <a:pt x="246433" y="579488"/>
                  </a:lnTo>
                  <a:lnTo>
                    <a:pt x="282584" y="552294"/>
                  </a:lnTo>
                  <a:lnTo>
                    <a:pt x="320699" y="526824"/>
                  </a:lnTo>
                  <a:lnTo>
                    <a:pt x="360679" y="503156"/>
                  </a:lnTo>
                  <a:lnTo>
                    <a:pt x="402425" y="481369"/>
                  </a:lnTo>
                  <a:lnTo>
                    <a:pt x="445840" y="461541"/>
                  </a:lnTo>
                  <a:lnTo>
                    <a:pt x="490824" y="443752"/>
                  </a:lnTo>
                  <a:lnTo>
                    <a:pt x="537278" y="428080"/>
                  </a:lnTo>
                  <a:lnTo>
                    <a:pt x="585105" y="414602"/>
                  </a:lnTo>
                  <a:lnTo>
                    <a:pt x="634206" y="403400"/>
                  </a:lnTo>
                  <a:lnTo>
                    <a:pt x="684482" y="394549"/>
                  </a:lnTo>
                  <a:lnTo>
                    <a:pt x="735834" y="388130"/>
                  </a:lnTo>
                  <a:lnTo>
                    <a:pt x="788165" y="384221"/>
                  </a:lnTo>
                  <a:lnTo>
                    <a:pt x="841374" y="382901"/>
                  </a:lnTo>
                  <a:lnTo>
                    <a:pt x="841374" y="0"/>
                  </a:lnTo>
                  <a:lnTo>
                    <a:pt x="788165" y="1320"/>
                  </a:lnTo>
                  <a:lnTo>
                    <a:pt x="735835" y="5229"/>
                  </a:lnTo>
                  <a:lnTo>
                    <a:pt x="684482" y="11648"/>
                  </a:lnTo>
                  <a:lnTo>
                    <a:pt x="634206" y="20498"/>
                  </a:lnTo>
                  <a:lnTo>
                    <a:pt x="585106" y="31701"/>
                  </a:lnTo>
                  <a:lnTo>
                    <a:pt x="537279" y="45178"/>
                  </a:lnTo>
                  <a:lnTo>
                    <a:pt x="490824" y="60850"/>
                  </a:lnTo>
                  <a:lnTo>
                    <a:pt x="445840" y="78640"/>
                  </a:lnTo>
                  <a:lnTo>
                    <a:pt x="402426" y="98467"/>
                  </a:lnTo>
                  <a:lnTo>
                    <a:pt x="360679" y="120254"/>
                  </a:lnTo>
                  <a:lnTo>
                    <a:pt x="320699" y="143922"/>
                  </a:lnTo>
                  <a:lnTo>
                    <a:pt x="282584" y="169392"/>
                  </a:lnTo>
                  <a:lnTo>
                    <a:pt x="246433" y="196586"/>
                  </a:lnTo>
                  <a:lnTo>
                    <a:pt x="212344" y="225425"/>
                  </a:lnTo>
                  <a:lnTo>
                    <a:pt x="180415" y="255831"/>
                  </a:lnTo>
                  <a:lnTo>
                    <a:pt x="150746" y="287724"/>
                  </a:lnTo>
                  <a:lnTo>
                    <a:pt x="123435" y="321027"/>
                  </a:lnTo>
                  <a:lnTo>
                    <a:pt x="98580" y="355660"/>
                  </a:lnTo>
                  <a:lnTo>
                    <a:pt x="76280" y="391545"/>
                  </a:lnTo>
                  <a:lnTo>
                    <a:pt x="56634" y="428603"/>
                  </a:lnTo>
                  <a:lnTo>
                    <a:pt x="39740" y="466756"/>
                  </a:lnTo>
                  <a:lnTo>
                    <a:pt x="25696" y="505925"/>
                  </a:lnTo>
                  <a:lnTo>
                    <a:pt x="14602" y="546032"/>
                  </a:lnTo>
                  <a:lnTo>
                    <a:pt x="6555" y="586997"/>
                  </a:lnTo>
                  <a:lnTo>
                    <a:pt x="1655" y="628743"/>
                  </a:lnTo>
                  <a:lnTo>
                    <a:pt x="22" y="670626"/>
                  </a:lnTo>
                  <a:lnTo>
                    <a:pt x="0" y="1054091"/>
                  </a:lnTo>
                  <a:close/>
                </a:path>
              </a:pathLst>
            </a:custGeom>
            <a:solidFill>
              <a:srgbClr val="95B3B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003800" y="2492375"/>
              <a:ext cx="841375" cy="1876425"/>
            </a:xfrm>
            <a:custGeom>
              <a:rect l="l" t="t" r="r" b="b"/>
              <a:pathLst>
                <a:path w="841375" h="1876425">
                  <a:moveTo>
                    <a:pt x="0" y="1054091"/>
                  </a:moveTo>
                  <a:lnTo>
                    <a:pt x="1655" y="1011644"/>
                  </a:lnTo>
                  <a:lnTo>
                    <a:pt x="6555" y="969899"/>
                  </a:lnTo>
                  <a:lnTo>
                    <a:pt x="14602" y="928933"/>
                  </a:lnTo>
                  <a:lnTo>
                    <a:pt x="25696" y="888827"/>
                  </a:lnTo>
                  <a:lnTo>
                    <a:pt x="39740" y="849658"/>
                  </a:lnTo>
                  <a:lnTo>
                    <a:pt x="56634" y="811505"/>
                  </a:lnTo>
                  <a:lnTo>
                    <a:pt x="76280" y="774446"/>
                  </a:lnTo>
                  <a:lnTo>
                    <a:pt x="98580" y="738561"/>
                  </a:lnTo>
                  <a:lnTo>
                    <a:pt x="123435" y="703928"/>
                  </a:lnTo>
                  <a:lnTo>
                    <a:pt x="150746" y="670626"/>
                  </a:lnTo>
                  <a:lnTo>
                    <a:pt x="180415" y="638732"/>
                  </a:lnTo>
                  <a:lnTo>
                    <a:pt x="212344" y="608327"/>
                  </a:lnTo>
                  <a:lnTo>
                    <a:pt x="246433" y="579488"/>
                  </a:lnTo>
                  <a:lnTo>
                    <a:pt x="282584" y="552294"/>
                  </a:lnTo>
                  <a:lnTo>
                    <a:pt x="320699" y="526824"/>
                  </a:lnTo>
                  <a:lnTo>
                    <a:pt x="360679" y="503156"/>
                  </a:lnTo>
                  <a:lnTo>
                    <a:pt x="402426" y="481369"/>
                  </a:lnTo>
                  <a:lnTo>
                    <a:pt x="445840" y="461541"/>
                  </a:lnTo>
                  <a:lnTo>
                    <a:pt x="490824" y="443752"/>
                  </a:lnTo>
                  <a:lnTo>
                    <a:pt x="537279" y="428080"/>
                  </a:lnTo>
                  <a:lnTo>
                    <a:pt x="585106" y="414602"/>
                  </a:lnTo>
                  <a:lnTo>
                    <a:pt x="634206" y="403400"/>
                  </a:lnTo>
                  <a:lnTo>
                    <a:pt x="684482" y="394549"/>
                  </a:lnTo>
                  <a:lnTo>
                    <a:pt x="735835" y="388130"/>
                  </a:lnTo>
                  <a:lnTo>
                    <a:pt x="788165" y="384221"/>
                  </a:lnTo>
                  <a:lnTo>
                    <a:pt x="841375" y="382901"/>
                  </a:lnTo>
                  <a:lnTo>
                    <a:pt x="841375" y="0"/>
                  </a:lnTo>
                  <a:lnTo>
                    <a:pt x="788165" y="1320"/>
                  </a:lnTo>
                  <a:lnTo>
                    <a:pt x="735835" y="5229"/>
                  </a:lnTo>
                  <a:lnTo>
                    <a:pt x="684483" y="11648"/>
                  </a:lnTo>
                  <a:lnTo>
                    <a:pt x="634207" y="20498"/>
                  </a:lnTo>
                  <a:lnTo>
                    <a:pt x="585106" y="31701"/>
                  </a:lnTo>
                  <a:lnTo>
                    <a:pt x="537279" y="45178"/>
                  </a:lnTo>
                  <a:lnTo>
                    <a:pt x="490824" y="60850"/>
                  </a:lnTo>
                  <a:lnTo>
                    <a:pt x="445841" y="78640"/>
                  </a:lnTo>
                  <a:lnTo>
                    <a:pt x="402426" y="98467"/>
                  </a:lnTo>
                  <a:lnTo>
                    <a:pt x="360680" y="120254"/>
                  </a:lnTo>
                  <a:lnTo>
                    <a:pt x="320700" y="143922"/>
                  </a:lnTo>
                  <a:lnTo>
                    <a:pt x="282585" y="169392"/>
                  </a:lnTo>
                  <a:lnTo>
                    <a:pt x="246433" y="196586"/>
                  </a:lnTo>
                  <a:lnTo>
                    <a:pt x="212344" y="225425"/>
                  </a:lnTo>
                  <a:lnTo>
                    <a:pt x="180416" y="255831"/>
                  </a:lnTo>
                  <a:lnTo>
                    <a:pt x="150747" y="287724"/>
                  </a:lnTo>
                  <a:lnTo>
                    <a:pt x="123435" y="321027"/>
                  </a:lnTo>
                  <a:lnTo>
                    <a:pt x="98580" y="355660"/>
                  </a:lnTo>
                  <a:lnTo>
                    <a:pt x="76281" y="391545"/>
                  </a:lnTo>
                  <a:lnTo>
                    <a:pt x="56634" y="428603"/>
                  </a:lnTo>
                  <a:lnTo>
                    <a:pt x="39740" y="466756"/>
                  </a:lnTo>
                  <a:lnTo>
                    <a:pt x="25696" y="505925"/>
                  </a:lnTo>
                  <a:lnTo>
                    <a:pt x="14602" y="546032"/>
                  </a:lnTo>
                  <a:lnTo>
                    <a:pt x="6555" y="586997"/>
                  </a:lnTo>
                  <a:lnTo>
                    <a:pt x="1655" y="628743"/>
                  </a:lnTo>
                  <a:lnTo>
                    <a:pt x="0" y="671190"/>
                  </a:lnTo>
                  <a:lnTo>
                    <a:pt x="0" y="1054092"/>
                  </a:lnTo>
                  <a:lnTo>
                    <a:pt x="1851" y="1098728"/>
                  </a:lnTo>
                  <a:lnTo>
                    <a:pt x="7339" y="1142739"/>
                  </a:lnTo>
                  <a:lnTo>
                    <a:pt x="16363" y="1186013"/>
                  </a:lnTo>
                  <a:lnTo>
                    <a:pt x="28826" y="1228438"/>
                  </a:lnTo>
                  <a:lnTo>
                    <a:pt x="44628" y="1269902"/>
                  </a:lnTo>
                  <a:lnTo>
                    <a:pt x="63669" y="1310294"/>
                  </a:lnTo>
                  <a:lnTo>
                    <a:pt x="85851" y="1349502"/>
                  </a:lnTo>
                  <a:lnTo>
                    <a:pt x="111075" y="1387413"/>
                  </a:lnTo>
                  <a:lnTo>
                    <a:pt x="139240" y="1423916"/>
                  </a:lnTo>
                  <a:lnTo>
                    <a:pt x="170250" y="1458899"/>
                  </a:lnTo>
                  <a:lnTo>
                    <a:pt x="204003" y="1492251"/>
                  </a:lnTo>
                  <a:lnTo>
                    <a:pt x="240401" y="1523858"/>
                  </a:lnTo>
                  <a:lnTo>
                    <a:pt x="279345" y="1553611"/>
                  </a:lnTo>
                  <a:lnTo>
                    <a:pt x="320736" y="1581396"/>
                  </a:lnTo>
                  <a:lnTo>
                    <a:pt x="364474" y="1607102"/>
                  </a:lnTo>
                  <a:lnTo>
                    <a:pt x="410460" y="1630616"/>
                  </a:lnTo>
                  <a:lnTo>
                    <a:pt x="458596" y="1651829"/>
                  </a:lnTo>
                  <a:lnTo>
                    <a:pt x="508782" y="1670626"/>
                  </a:lnTo>
                  <a:lnTo>
                    <a:pt x="560919" y="1686897"/>
                  </a:lnTo>
                  <a:lnTo>
                    <a:pt x="560919" y="1876139"/>
                  </a:lnTo>
                  <a:lnTo>
                    <a:pt x="841375" y="1533832"/>
                  </a:lnTo>
                  <a:lnTo>
                    <a:pt x="560919" y="1114754"/>
                  </a:lnTo>
                  <a:lnTo>
                    <a:pt x="560919" y="1303996"/>
                  </a:lnTo>
                  <a:lnTo>
                    <a:pt x="510971" y="1288466"/>
                  </a:lnTo>
                  <a:lnTo>
                    <a:pt x="462683" y="1270561"/>
                  </a:lnTo>
                  <a:lnTo>
                    <a:pt x="416163" y="1250369"/>
                  </a:lnTo>
                  <a:lnTo>
                    <a:pt x="371518" y="1227982"/>
                  </a:lnTo>
                  <a:lnTo>
                    <a:pt x="328855" y="1203490"/>
                  </a:lnTo>
                  <a:lnTo>
                    <a:pt x="288283" y="1176983"/>
                  </a:lnTo>
                  <a:lnTo>
                    <a:pt x="249909" y="1148551"/>
                  </a:lnTo>
                  <a:lnTo>
                    <a:pt x="213840" y="1118284"/>
                  </a:lnTo>
                  <a:lnTo>
                    <a:pt x="180185" y="1086274"/>
                  </a:lnTo>
                  <a:lnTo>
                    <a:pt x="149050" y="1052609"/>
                  </a:lnTo>
                  <a:lnTo>
                    <a:pt x="120544" y="1017382"/>
                  </a:lnTo>
                  <a:lnTo>
                    <a:pt x="94773" y="980680"/>
                  </a:lnTo>
                  <a:lnTo>
                    <a:pt x="71846" y="942596"/>
                  </a:lnTo>
                  <a:lnTo>
                    <a:pt x="51871" y="903220"/>
                  </a:lnTo>
                  <a:lnTo>
                    <a:pt x="34954" y="86264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258128" y="1071595"/>
            <a:ext cx="6749415" cy="105410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3200">
                <a:latin typeface="黑体"/>
                <a:cs typeface="黑体"/>
              </a:rPr>
              <a:t>2.</a:t>
            </a:r>
            <a:r>
              <a:rPr sz="3200" spc="-10">
                <a:latin typeface="黑体"/>
                <a:cs typeface="黑体"/>
              </a:rPr>
              <a:t>课程旳性质与作用</a:t>
            </a:r>
            <a:endParaRPr sz="3200">
              <a:latin typeface="黑体"/>
              <a:cs typeface="黑体"/>
            </a:endParaRPr>
          </a:p>
          <a:p>
            <a:pPr marL="2468880">
              <a:lnSpc>
                <a:spcPct val="100000"/>
              </a:lnSpc>
              <a:spcBef>
                <a:spcPts val="415"/>
              </a:spcBef>
            </a:pPr>
            <a:r>
              <a:rPr sz="2800" spc="-5">
                <a:latin typeface="黑体"/>
                <a:cs typeface="黑体"/>
              </a:rPr>
              <a:t>建筑工程技术专业岗位分析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8675" y="2349500"/>
            <a:ext cx="2225675" cy="3213100"/>
          </a:xfrm>
          <a:prstGeom prst="rect">
            <a:avLst/>
          </a:prstGeom>
          <a:solidFill>
            <a:srgbClr val="FFCC00"/>
          </a:solidFill>
          <a:ln w="9525">
            <a:solidFill>
              <a:srgbClr val="000000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3550">
              <a:latin typeface="Times New Roman"/>
              <a:cs typeface="Times New Roman"/>
            </a:endParaRPr>
          </a:p>
          <a:p>
            <a:pPr marL="579120" marR="495300" indent="-76200" algn="just">
              <a:lnSpc>
                <a:spcPct val="99900"/>
              </a:lnSpc>
            </a:pPr>
            <a:r>
              <a:rPr sz="3200" spc="-20">
                <a:solidFill>
                  <a:srgbClr val="FF0000"/>
                </a:solidFill>
                <a:latin typeface="黑体"/>
                <a:cs typeface="黑体"/>
              </a:rPr>
              <a:t>施工员</a:t>
            </a:r>
            <a:r>
              <a:rPr sz="2800" spc="-20">
                <a:latin typeface="黑体"/>
                <a:cs typeface="黑体"/>
              </a:rPr>
              <a:t>质检员材料员安全员监理员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895349" y="5729287"/>
            <a:ext cx="2414905" cy="762000"/>
            <a:chOff x="895349" y="5729287"/>
            <a:chExt cx="2414905" cy="762000"/>
          </a:xfrm>
        </p:grpSpPr>
        <p:sp>
          <p:nvSpPr>
            <p:cNvPr id="37" name="object 37"/>
            <p:cNvSpPr/>
            <p:nvPr/>
          </p:nvSpPr>
          <p:spPr>
            <a:xfrm>
              <a:off x="900112" y="5734050"/>
              <a:ext cx="2405380" cy="752475"/>
            </a:xfrm>
            <a:custGeom>
              <a:rect l="l" t="t" r="r" b="b"/>
              <a:pathLst>
                <a:path w="2405379" h="752475">
                  <a:moveTo>
                    <a:pt x="2405061" y="752475"/>
                  </a:moveTo>
                  <a:lnTo>
                    <a:pt x="0" y="752475"/>
                  </a:lnTo>
                  <a:lnTo>
                    <a:pt x="0" y="250822"/>
                  </a:lnTo>
                  <a:lnTo>
                    <a:pt x="901898" y="250822"/>
                  </a:lnTo>
                  <a:lnTo>
                    <a:pt x="901898" y="125414"/>
                  </a:lnTo>
                  <a:lnTo>
                    <a:pt x="601265" y="125414"/>
                  </a:lnTo>
                  <a:lnTo>
                    <a:pt x="1202530" y="0"/>
                  </a:lnTo>
                  <a:lnTo>
                    <a:pt x="1803796" y="125414"/>
                  </a:lnTo>
                  <a:lnTo>
                    <a:pt x="1503163" y="125414"/>
                  </a:lnTo>
                  <a:lnTo>
                    <a:pt x="1503163" y="250822"/>
                  </a:lnTo>
                  <a:lnTo>
                    <a:pt x="2405061" y="250822"/>
                  </a:lnTo>
                  <a:lnTo>
                    <a:pt x="2405061" y="752475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900112" y="5734050"/>
              <a:ext cx="2405380" cy="752475"/>
            </a:xfrm>
            <a:custGeom>
              <a:rect l="l" t="t" r="r" b="b"/>
              <a:pathLst>
                <a:path w="2405379" h="752475">
                  <a:moveTo>
                    <a:pt x="0" y="250822"/>
                  </a:moveTo>
                  <a:lnTo>
                    <a:pt x="901898" y="250822"/>
                  </a:lnTo>
                  <a:lnTo>
                    <a:pt x="901898" y="125414"/>
                  </a:lnTo>
                  <a:lnTo>
                    <a:pt x="601265" y="125414"/>
                  </a:lnTo>
                  <a:lnTo>
                    <a:pt x="1202530" y="0"/>
                  </a:lnTo>
                  <a:lnTo>
                    <a:pt x="1803796" y="125414"/>
                  </a:lnTo>
                  <a:lnTo>
                    <a:pt x="1503163" y="125414"/>
                  </a:lnTo>
                  <a:lnTo>
                    <a:pt x="1503163" y="250822"/>
                  </a:lnTo>
                  <a:lnTo>
                    <a:pt x="2405061" y="250822"/>
                  </a:lnTo>
                  <a:lnTo>
                    <a:pt x="2405061" y="752475"/>
                  </a:lnTo>
                  <a:lnTo>
                    <a:pt x="0" y="752475"/>
                  </a:lnTo>
                  <a:lnTo>
                    <a:pt x="0" y="2508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1023142" y="6020751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黑体"/>
                <a:cs typeface="黑体"/>
              </a:rPr>
              <a:t>直接就业岗位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92300" y="806449"/>
            <a:ext cx="6050280" cy="1930400"/>
            <a:chOff x="1892300" y="806449"/>
            <a:chExt cx="6050280" cy="1930400"/>
          </a:xfrm>
        </p:grpSpPr>
        <p:sp>
          <p:nvSpPr>
            <p:cNvPr id="3" name="object 3"/>
            <p:cNvSpPr/>
            <p:nvPr/>
          </p:nvSpPr>
          <p:spPr>
            <a:xfrm>
              <a:off x="2214561" y="819149"/>
              <a:ext cx="5715000" cy="1905000"/>
            </a:xfrm>
            <a:custGeom>
              <a:rect l="l" t="t" r="r" b="b"/>
              <a:pathLst>
                <a:path w="5715000" h="1905000">
                  <a:moveTo>
                    <a:pt x="5397493" y="1904999"/>
                  </a:moveTo>
                  <a:lnTo>
                    <a:pt x="317506" y="1904999"/>
                  </a:lnTo>
                  <a:lnTo>
                    <a:pt x="270587" y="1901557"/>
                  </a:lnTo>
                  <a:lnTo>
                    <a:pt x="225806" y="1891556"/>
                  </a:lnTo>
                  <a:lnTo>
                    <a:pt x="183653" y="1875489"/>
                  </a:lnTo>
                  <a:lnTo>
                    <a:pt x="144620" y="1853847"/>
                  </a:lnTo>
                  <a:lnTo>
                    <a:pt x="109198" y="1827120"/>
                  </a:lnTo>
                  <a:lnTo>
                    <a:pt x="77878" y="1795800"/>
                  </a:lnTo>
                  <a:lnTo>
                    <a:pt x="51152" y="1760378"/>
                  </a:lnTo>
                  <a:lnTo>
                    <a:pt x="29509" y="1721346"/>
                  </a:lnTo>
                  <a:lnTo>
                    <a:pt x="13442" y="1679193"/>
                  </a:lnTo>
                  <a:lnTo>
                    <a:pt x="3442" y="1634412"/>
                  </a:lnTo>
                  <a:lnTo>
                    <a:pt x="0" y="1587493"/>
                  </a:lnTo>
                  <a:lnTo>
                    <a:pt x="0" y="317506"/>
                  </a:lnTo>
                  <a:lnTo>
                    <a:pt x="3442" y="270587"/>
                  </a:lnTo>
                  <a:lnTo>
                    <a:pt x="13442" y="225806"/>
                  </a:lnTo>
                  <a:lnTo>
                    <a:pt x="29509" y="183653"/>
                  </a:lnTo>
                  <a:lnTo>
                    <a:pt x="51152" y="144620"/>
                  </a:lnTo>
                  <a:lnTo>
                    <a:pt x="77879" y="109198"/>
                  </a:lnTo>
                  <a:lnTo>
                    <a:pt x="109199" y="77878"/>
                  </a:lnTo>
                  <a:lnTo>
                    <a:pt x="144621" y="51151"/>
                  </a:lnTo>
                  <a:lnTo>
                    <a:pt x="183654" y="29509"/>
                  </a:lnTo>
                  <a:lnTo>
                    <a:pt x="225807" y="13442"/>
                  </a:lnTo>
                  <a:lnTo>
                    <a:pt x="270588" y="3442"/>
                  </a:lnTo>
                  <a:lnTo>
                    <a:pt x="317506" y="0"/>
                  </a:lnTo>
                  <a:lnTo>
                    <a:pt x="5397493" y="0"/>
                  </a:lnTo>
                  <a:lnTo>
                    <a:pt x="5444412" y="3442"/>
                  </a:lnTo>
                  <a:lnTo>
                    <a:pt x="5489193" y="13443"/>
                  </a:lnTo>
                  <a:lnTo>
                    <a:pt x="5531346" y="29509"/>
                  </a:lnTo>
                  <a:lnTo>
                    <a:pt x="5570379" y="51152"/>
                  </a:lnTo>
                  <a:lnTo>
                    <a:pt x="5605801" y="77879"/>
                  </a:lnTo>
                  <a:lnTo>
                    <a:pt x="5637120" y="109199"/>
                  </a:lnTo>
                  <a:lnTo>
                    <a:pt x="5663847" y="144621"/>
                  </a:lnTo>
                  <a:lnTo>
                    <a:pt x="5685490" y="183653"/>
                  </a:lnTo>
                  <a:lnTo>
                    <a:pt x="5701557" y="225806"/>
                  </a:lnTo>
                  <a:lnTo>
                    <a:pt x="5711557" y="270587"/>
                  </a:lnTo>
                  <a:lnTo>
                    <a:pt x="5715000" y="317506"/>
                  </a:lnTo>
                  <a:lnTo>
                    <a:pt x="5715000" y="1587493"/>
                  </a:lnTo>
                  <a:lnTo>
                    <a:pt x="5711557" y="1634412"/>
                  </a:lnTo>
                  <a:lnTo>
                    <a:pt x="5701557" y="1679193"/>
                  </a:lnTo>
                  <a:lnTo>
                    <a:pt x="5685490" y="1721346"/>
                  </a:lnTo>
                  <a:lnTo>
                    <a:pt x="5663847" y="1760379"/>
                  </a:lnTo>
                  <a:lnTo>
                    <a:pt x="5637121" y="1795801"/>
                  </a:lnTo>
                  <a:lnTo>
                    <a:pt x="5605801" y="1827120"/>
                  </a:lnTo>
                  <a:lnTo>
                    <a:pt x="5570379" y="1853847"/>
                  </a:lnTo>
                  <a:lnTo>
                    <a:pt x="5531346" y="1875490"/>
                  </a:lnTo>
                  <a:lnTo>
                    <a:pt x="5489193" y="1891556"/>
                  </a:lnTo>
                  <a:lnTo>
                    <a:pt x="5444412" y="1901557"/>
                  </a:lnTo>
                  <a:lnTo>
                    <a:pt x="5397493" y="19049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214561" y="819149"/>
              <a:ext cx="5715000" cy="1905000"/>
            </a:xfrm>
            <a:custGeom>
              <a:rect l="l" t="t" r="r" b="b"/>
              <a:pathLst>
                <a:path w="5715000" h="1905000">
                  <a:moveTo>
                    <a:pt x="0" y="317506"/>
                  </a:moveTo>
                  <a:lnTo>
                    <a:pt x="3442" y="270587"/>
                  </a:lnTo>
                  <a:lnTo>
                    <a:pt x="13442" y="225806"/>
                  </a:lnTo>
                  <a:lnTo>
                    <a:pt x="29509" y="183653"/>
                  </a:lnTo>
                  <a:lnTo>
                    <a:pt x="51152" y="144621"/>
                  </a:lnTo>
                  <a:lnTo>
                    <a:pt x="77878" y="109199"/>
                  </a:lnTo>
                  <a:lnTo>
                    <a:pt x="109198" y="77879"/>
                  </a:lnTo>
                  <a:lnTo>
                    <a:pt x="144620" y="51152"/>
                  </a:lnTo>
                  <a:lnTo>
                    <a:pt x="183653" y="29509"/>
                  </a:lnTo>
                  <a:lnTo>
                    <a:pt x="225806" y="13443"/>
                  </a:lnTo>
                  <a:lnTo>
                    <a:pt x="270587" y="3442"/>
                  </a:lnTo>
                  <a:lnTo>
                    <a:pt x="317506" y="0"/>
                  </a:lnTo>
                  <a:lnTo>
                    <a:pt x="5397493" y="0"/>
                  </a:lnTo>
                  <a:lnTo>
                    <a:pt x="5444411" y="3442"/>
                  </a:lnTo>
                  <a:lnTo>
                    <a:pt x="5489193" y="13442"/>
                  </a:lnTo>
                  <a:lnTo>
                    <a:pt x="5531345" y="29509"/>
                  </a:lnTo>
                  <a:lnTo>
                    <a:pt x="5570378" y="51151"/>
                  </a:lnTo>
                  <a:lnTo>
                    <a:pt x="5605800" y="77878"/>
                  </a:lnTo>
                  <a:lnTo>
                    <a:pt x="5637120" y="109198"/>
                  </a:lnTo>
                  <a:lnTo>
                    <a:pt x="5663847" y="144620"/>
                  </a:lnTo>
                  <a:lnTo>
                    <a:pt x="5685489" y="183653"/>
                  </a:lnTo>
                  <a:lnTo>
                    <a:pt x="5701556" y="225806"/>
                  </a:lnTo>
                  <a:lnTo>
                    <a:pt x="5711557" y="270587"/>
                  </a:lnTo>
                  <a:lnTo>
                    <a:pt x="5715000" y="317506"/>
                  </a:lnTo>
                  <a:lnTo>
                    <a:pt x="5715000" y="1587493"/>
                  </a:lnTo>
                  <a:lnTo>
                    <a:pt x="5711557" y="1634412"/>
                  </a:lnTo>
                  <a:lnTo>
                    <a:pt x="5701557" y="1679193"/>
                  </a:lnTo>
                  <a:lnTo>
                    <a:pt x="5685490" y="1721346"/>
                  </a:lnTo>
                  <a:lnTo>
                    <a:pt x="5663847" y="1760378"/>
                  </a:lnTo>
                  <a:lnTo>
                    <a:pt x="5637121" y="1795800"/>
                  </a:lnTo>
                  <a:lnTo>
                    <a:pt x="5605801" y="1827120"/>
                  </a:lnTo>
                  <a:lnTo>
                    <a:pt x="5570379" y="1853847"/>
                  </a:lnTo>
                  <a:lnTo>
                    <a:pt x="5531346" y="1875489"/>
                  </a:lnTo>
                  <a:lnTo>
                    <a:pt x="5489193" y="1891556"/>
                  </a:lnTo>
                  <a:lnTo>
                    <a:pt x="5444412" y="1901557"/>
                  </a:lnTo>
                  <a:lnTo>
                    <a:pt x="5397493" y="1904999"/>
                  </a:lnTo>
                  <a:lnTo>
                    <a:pt x="317506" y="1905000"/>
                  </a:lnTo>
                  <a:lnTo>
                    <a:pt x="270587" y="1901557"/>
                  </a:lnTo>
                  <a:lnTo>
                    <a:pt x="225806" y="1891556"/>
                  </a:lnTo>
                  <a:lnTo>
                    <a:pt x="183653" y="1875490"/>
                  </a:lnTo>
                  <a:lnTo>
                    <a:pt x="144620" y="1853847"/>
                  </a:lnTo>
                  <a:lnTo>
                    <a:pt x="109198" y="1827120"/>
                  </a:lnTo>
                  <a:lnTo>
                    <a:pt x="77879" y="1795801"/>
                  </a:lnTo>
                  <a:lnTo>
                    <a:pt x="51152" y="1760379"/>
                  </a:lnTo>
                  <a:lnTo>
                    <a:pt x="29509" y="1721346"/>
                  </a:lnTo>
                  <a:lnTo>
                    <a:pt x="13442" y="1679193"/>
                  </a:lnTo>
                  <a:lnTo>
                    <a:pt x="3442" y="1634412"/>
                  </a:lnTo>
                  <a:lnTo>
                    <a:pt x="0" y="1587493"/>
                  </a:lnTo>
                  <a:lnTo>
                    <a:pt x="0" y="317506"/>
                  </a:lnTo>
                  <a:close/>
                </a:path>
              </a:pathLst>
            </a:custGeom>
            <a:ln w="25400">
              <a:solidFill>
                <a:srgbClr val="BB78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92300" y="939800"/>
              <a:ext cx="781050" cy="1731961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120900" y="1070291"/>
            <a:ext cx="3302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265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  <a:p>
            <a:pPr marL="88265">
              <a:lnSpc>
                <a:spcPct val="100000"/>
              </a:lnSpc>
            </a:pPr>
            <a:r>
              <a:rPr sz="2400" b="1" spc="-229"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 b="1" spc="-50">
                <a:latin typeface="Microsoft JhengHei"/>
                <a:cs typeface="Microsoft JhengHei"/>
              </a:rPr>
              <a:t>学期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119437" y="950911"/>
            <a:ext cx="2473325" cy="752475"/>
            <a:chOff x="3119437" y="950911"/>
            <a:chExt cx="2473325" cy="752475"/>
          </a:xfrm>
        </p:grpSpPr>
        <p:sp>
          <p:nvSpPr>
            <p:cNvPr id="8" name="object 8"/>
            <p:cNvSpPr/>
            <p:nvPr/>
          </p:nvSpPr>
          <p:spPr>
            <a:xfrm>
              <a:off x="3132137" y="1358899"/>
              <a:ext cx="2078355" cy="332105"/>
            </a:xfrm>
            <a:custGeom>
              <a:rect l="l" t="t" r="r" b="b"/>
              <a:pathLst>
                <a:path w="2078354" h="332105">
                  <a:moveTo>
                    <a:pt x="2022739" y="331787"/>
                  </a:moveTo>
                  <a:lnTo>
                    <a:pt x="55299" y="331787"/>
                  </a:lnTo>
                  <a:lnTo>
                    <a:pt x="33774" y="327442"/>
                  </a:lnTo>
                  <a:lnTo>
                    <a:pt x="16196" y="315591"/>
                  </a:lnTo>
                  <a:lnTo>
                    <a:pt x="4345" y="298013"/>
                  </a:lnTo>
                  <a:lnTo>
                    <a:pt x="0" y="276489"/>
                  </a:lnTo>
                  <a:lnTo>
                    <a:pt x="0" y="55299"/>
                  </a:ln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9" y="0"/>
                  </a:lnTo>
                  <a:lnTo>
                    <a:pt x="2022739" y="0"/>
                  </a:lnTo>
                  <a:lnTo>
                    <a:pt x="2061841" y="16196"/>
                  </a:lnTo>
                  <a:lnTo>
                    <a:pt x="2078038" y="55299"/>
                  </a:lnTo>
                  <a:lnTo>
                    <a:pt x="2078038" y="276489"/>
                  </a:lnTo>
                  <a:lnTo>
                    <a:pt x="2073692" y="298013"/>
                  </a:lnTo>
                  <a:lnTo>
                    <a:pt x="2061841" y="315591"/>
                  </a:lnTo>
                  <a:lnTo>
                    <a:pt x="2044264" y="327442"/>
                  </a:lnTo>
                  <a:lnTo>
                    <a:pt x="2022739" y="331787"/>
                  </a:lnTo>
                  <a:close/>
                </a:path>
              </a:pathLst>
            </a:custGeom>
            <a:solidFill>
              <a:srgbClr val="99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132137" y="1358899"/>
              <a:ext cx="2078355" cy="332105"/>
            </a:xfrm>
            <a:custGeom>
              <a:rect l="l" t="t" r="r" b="b"/>
              <a:pathLst>
                <a:path w="2078354" h="332105">
                  <a:moveTo>
                    <a:pt x="0" y="55299"/>
                  </a:move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9" y="0"/>
                  </a:lnTo>
                  <a:lnTo>
                    <a:pt x="2022739" y="0"/>
                  </a:lnTo>
                  <a:lnTo>
                    <a:pt x="2044263" y="4345"/>
                  </a:lnTo>
                  <a:lnTo>
                    <a:pt x="2061841" y="16196"/>
                  </a:lnTo>
                  <a:lnTo>
                    <a:pt x="2073692" y="33774"/>
                  </a:lnTo>
                  <a:lnTo>
                    <a:pt x="2078038" y="55299"/>
                  </a:lnTo>
                  <a:lnTo>
                    <a:pt x="2078038" y="276489"/>
                  </a:lnTo>
                  <a:lnTo>
                    <a:pt x="2073692" y="298013"/>
                  </a:lnTo>
                  <a:lnTo>
                    <a:pt x="2061841" y="315591"/>
                  </a:lnTo>
                  <a:lnTo>
                    <a:pt x="2044264" y="327442"/>
                  </a:lnTo>
                  <a:lnTo>
                    <a:pt x="2022739" y="331787"/>
                  </a:lnTo>
                  <a:lnTo>
                    <a:pt x="55299" y="331788"/>
                  </a:lnTo>
                  <a:lnTo>
                    <a:pt x="33774" y="327442"/>
                  </a:lnTo>
                  <a:lnTo>
                    <a:pt x="16196" y="315591"/>
                  </a:lnTo>
                  <a:lnTo>
                    <a:pt x="4345" y="298013"/>
                  </a:lnTo>
                  <a:lnTo>
                    <a:pt x="0" y="276488"/>
                  </a:lnTo>
                  <a:lnTo>
                    <a:pt x="0" y="55299"/>
                  </a:lnTo>
                  <a:close/>
                </a:path>
              </a:pathLst>
            </a:custGeom>
            <a:ln w="25399">
              <a:solidFill>
                <a:srgbClr val="FDCFA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133724" y="963611"/>
              <a:ext cx="2446655" cy="332105"/>
            </a:xfrm>
            <a:custGeom>
              <a:rect l="l" t="t" r="r" b="b"/>
              <a:pathLst>
                <a:path w="2446654" h="332105">
                  <a:moveTo>
                    <a:pt x="2391039" y="331788"/>
                  </a:moveTo>
                  <a:lnTo>
                    <a:pt x="55299" y="331787"/>
                  </a:lnTo>
                  <a:lnTo>
                    <a:pt x="16196" y="315591"/>
                  </a:lnTo>
                  <a:lnTo>
                    <a:pt x="0" y="276489"/>
                  </a:lnTo>
                  <a:lnTo>
                    <a:pt x="0" y="55299"/>
                  </a:ln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8" y="0"/>
                  </a:lnTo>
                  <a:lnTo>
                    <a:pt x="2391039" y="0"/>
                  </a:lnTo>
                  <a:lnTo>
                    <a:pt x="2412563" y="4345"/>
                  </a:lnTo>
                  <a:lnTo>
                    <a:pt x="2430141" y="16196"/>
                  </a:lnTo>
                  <a:lnTo>
                    <a:pt x="2441992" y="33774"/>
                  </a:lnTo>
                  <a:lnTo>
                    <a:pt x="2446338" y="55299"/>
                  </a:lnTo>
                  <a:lnTo>
                    <a:pt x="2446338" y="276489"/>
                  </a:lnTo>
                  <a:lnTo>
                    <a:pt x="2441992" y="298013"/>
                  </a:lnTo>
                  <a:lnTo>
                    <a:pt x="2430141" y="315591"/>
                  </a:lnTo>
                  <a:lnTo>
                    <a:pt x="2412563" y="327442"/>
                  </a:lnTo>
                  <a:lnTo>
                    <a:pt x="2391039" y="331788"/>
                  </a:lnTo>
                  <a:close/>
                </a:path>
              </a:pathLst>
            </a:custGeom>
            <a:solidFill>
              <a:srgbClr val="99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133724" y="963611"/>
              <a:ext cx="2446655" cy="332105"/>
            </a:xfrm>
            <a:custGeom>
              <a:rect l="l" t="t" r="r" b="b"/>
              <a:pathLst>
                <a:path w="2446654" h="332105">
                  <a:moveTo>
                    <a:pt x="0" y="55299"/>
                  </a:move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8" y="0"/>
                  </a:lnTo>
                  <a:lnTo>
                    <a:pt x="2391039" y="0"/>
                  </a:lnTo>
                  <a:lnTo>
                    <a:pt x="2412563" y="4345"/>
                  </a:lnTo>
                  <a:lnTo>
                    <a:pt x="2430141" y="16196"/>
                  </a:lnTo>
                  <a:lnTo>
                    <a:pt x="2441992" y="33774"/>
                  </a:lnTo>
                  <a:lnTo>
                    <a:pt x="2446338" y="55299"/>
                  </a:lnTo>
                  <a:lnTo>
                    <a:pt x="2446338" y="276489"/>
                  </a:lnTo>
                  <a:lnTo>
                    <a:pt x="2441992" y="298013"/>
                  </a:lnTo>
                  <a:lnTo>
                    <a:pt x="2430141" y="315591"/>
                  </a:lnTo>
                  <a:lnTo>
                    <a:pt x="2412563" y="327442"/>
                  </a:lnTo>
                  <a:lnTo>
                    <a:pt x="2391039" y="331788"/>
                  </a:lnTo>
                  <a:lnTo>
                    <a:pt x="55299" y="331788"/>
                  </a:lnTo>
                  <a:lnTo>
                    <a:pt x="33774" y="327442"/>
                  </a:lnTo>
                  <a:lnTo>
                    <a:pt x="16196" y="315591"/>
                  </a:lnTo>
                  <a:lnTo>
                    <a:pt x="4345" y="298013"/>
                  </a:lnTo>
                  <a:lnTo>
                    <a:pt x="0" y="276488"/>
                  </a:lnTo>
                  <a:lnTo>
                    <a:pt x="0" y="55299"/>
                  </a:lnTo>
                  <a:close/>
                </a:path>
              </a:pathLst>
            </a:custGeom>
            <a:ln w="25400">
              <a:solidFill>
                <a:srgbClr val="FDCFA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228661" y="943450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建筑识图与构造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119437" y="1760537"/>
            <a:ext cx="2103755" cy="357505"/>
            <a:chOff x="3119437" y="1760537"/>
            <a:chExt cx="2103755" cy="357505"/>
          </a:xfrm>
        </p:grpSpPr>
        <p:sp>
          <p:nvSpPr>
            <p:cNvPr id="14" name="object 14"/>
            <p:cNvSpPr/>
            <p:nvPr/>
          </p:nvSpPr>
          <p:spPr>
            <a:xfrm>
              <a:off x="3132137" y="1773237"/>
              <a:ext cx="2078355" cy="332105"/>
            </a:xfrm>
            <a:custGeom>
              <a:rect l="l" t="t" r="r" b="b"/>
              <a:pathLst>
                <a:path w="2078354" h="332105">
                  <a:moveTo>
                    <a:pt x="2022739" y="331787"/>
                  </a:moveTo>
                  <a:lnTo>
                    <a:pt x="55299" y="331787"/>
                  </a:lnTo>
                  <a:lnTo>
                    <a:pt x="33774" y="327442"/>
                  </a:lnTo>
                  <a:lnTo>
                    <a:pt x="16196" y="315591"/>
                  </a:lnTo>
                  <a:lnTo>
                    <a:pt x="4345" y="298013"/>
                  </a:lnTo>
                  <a:lnTo>
                    <a:pt x="0" y="276489"/>
                  </a:lnTo>
                  <a:lnTo>
                    <a:pt x="0" y="55298"/>
                  </a:ln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9" y="0"/>
                  </a:lnTo>
                  <a:lnTo>
                    <a:pt x="2022739" y="0"/>
                  </a:lnTo>
                  <a:lnTo>
                    <a:pt x="2061841" y="16196"/>
                  </a:lnTo>
                  <a:lnTo>
                    <a:pt x="2078038" y="55298"/>
                  </a:lnTo>
                  <a:lnTo>
                    <a:pt x="2078038" y="276489"/>
                  </a:lnTo>
                  <a:lnTo>
                    <a:pt x="2073692" y="298013"/>
                  </a:lnTo>
                  <a:lnTo>
                    <a:pt x="2061841" y="315591"/>
                  </a:lnTo>
                  <a:lnTo>
                    <a:pt x="2044264" y="327442"/>
                  </a:lnTo>
                  <a:lnTo>
                    <a:pt x="2022739" y="331787"/>
                  </a:lnTo>
                  <a:close/>
                </a:path>
              </a:pathLst>
            </a:custGeom>
            <a:solidFill>
              <a:srgbClr val="99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132137" y="1773237"/>
              <a:ext cx="2078355" cy="332105"/>
            </a:xfrm>
            <a:custGeom>
              <a:rect l="l" t="t" r="r" b="b"/>
              <a:pathLst>
                <a:path w="2078354" h="332105">
                  <a:moveTo>
                    <a:pt x="0" y="55299"/>
                  </a:moveTo>
                  <a:lnTo>
                    <a:pt x="4345" y="33774"/>
                  </a:lnTo>
                  <a:lnTo>
                    <a:pt x="16196" y="16196"/>
                  </a:lnTo>
                  <a:lnTo>
                    <a:pt x="33774" y="4345"/>
                  </a:lnTo>
                  <a:lnTo>
                    <a:pt x="55299" y="0"/>
                  </a:lnTo>
                  <a:lnTo>
                    <a:pt x="2022739" y="0"/>
                  </a:lnTo>
                  <a:lnTo>
                    <a:pt x="2044263" y="4345"/>
                  </a:lnTo>
                  <a:lnTo>
                    <a:pt x="2061841" y="16196"/>
                  </a:lnTo>
                  <a:lnTo>
                    <a:pt x="2073692" y="33774"/>
                  </a:lnTo>
                  <a:lnTo>
                    <a:pt x="2078038" y="55298"/>
                  </a:lnTo>
                  <a:lnTo>
                    <a:pt x="2078038" y="276489"/>
                  </a:lnTo>
                  <a:lnTo>
                    <a:pt x="2073692" y="298013"/>
                  </a:lnTo>
                  <a:lnTo>
                    <a:pt x="2061841" y="315591"/>
                  </a:lnTo>
                  <a:lnTo>
                    <a:pt x="2044264" y="327442"/>
                  </a:lnTo>
                  <a:lnTo>
                    <a:pt x="2022739" y="331787"/>
                  </a:lnTo>
                  <a:lnTo>
                    <a:pt x="55299" y="331788"/>
                  </a:lnTo>
                  <a:lnTo>
                    <a:pt x="33774" y="327442"/>
                  </a:lnTo>
                  <a:lnTo>
                    <a:pt x="16196" y="315591"/>
                  </a:lnTo>
                  <a:lnTo>
                    <a:pt x="4345" y="298013"/>
                  </a:lnTo>
                  <a:lnTo>
                    <a:pt x="0" y="276488"/>
                  </a:lnTo>
                  <a:lnTo>
                    <a:pt x="0" y="55299"/>
                  </a:lnTo>
                  <a:close/>
                </a:path>
              </a:pathLst>
            </a:custGeom>
            <a:ln w="25400">
              <a:solidFill>
                <a:srgbClr val="FDCFA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3227074" y="1290161"/>
            <a:ext cx="1244600" cy="854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300"/>
              </a:lnSpc>
              <a:spcBef>
                <a:spcPts val="100"/>
              </a:spcBef>
            </a:pP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建筑材料建筑力学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119437" y="2141537"/>
            <a:ext cx="2822575" cy="371475"/>
            <a:chOff x="3119437" y="2141537"/>
            <a:chExt cx="2822575" cy="371475"/>
          </a:xfrm>
        </p:grpSpPr>
        <p:sp>
          <p:nvSpPr>
            <p:cNvPr id="18" name="object 18"/>
            <p:cNvSpPr/>
            <p:nvPr/>
          </p:nvSpPr>
          <p:spPr>
            <a:xfrm>
              <a:off x="3132137" y="2154237"/>
              <a:ext cx="2797175" cy="346075"/>
            </a:xfrm>
            <a:custGeom>
              <a:rect l="l" t="t" r="r" b="b"/>
              <a:pathLst>
                <a:path w="2797175" h="346075">
                  <a:moveTo>
                    <a:pt x="2739495" y="346075"/>
                  </a:moveTo>
                  <a:lnTo>
                    <a:pt x="57680" y="346075"/>
                  </a:lnTo>
                  <a:lnTo>
                    <a:pt x="35228" y="341542"/>
                  </a:lnTo>
                  <a:lnTo>
                    <a:pt x="16894" y="329180"/>
                  </a:lnTo>
                  <a:lnTo>
                    <a:pt x="4532" y="310846"/>
                  </a:lnTo>
                  <a:lnTo>
                    <a:pt x="0" y="288394"/>
                  </a:lnTo>
                  <a:lnTo>
                    <a:pt x="0" y="57680"/>
                  </a:lnTo>
                  <a:lnTo>
                    <a:pt x="4532" y="35228"/>
                  </a:lnTo>
                  <a:lnTo>
                    <a:pt x="16894" y="16894"/>
                  </a:lnTo>
                  <a:lnTo>
                    <a:pt x="35228" y="4532"/>
                  </a:lnTo>
                  <a:lnTo>
                    <a:pt x="57680" y="0"/>
                  </a:lnTo>
                  <a:lnTo>
                    <a:pt x="2739495" y="0"/>
                  </a:lnTo>
                  <a:lnTo>
                    <a:pt x="2761946" y="4532"/>
                  </a:lnTo>
                  <a:lnTo>
                    <a:pt x="2780281" y="16894"/>
                  </a:lnTo>
                  <a:lnTo>
                    <a:pt x="2792642" y="35228"/>
                  </a:lnTo>
                  <a:lnTo>
                    <a:pt x="2797175" y="57680"/>
                  </a:lnTo>
                  <a:lnTo>
                    <a:pt x="2797175" y="288394"/>
                  </a:lnTo>
                  <a:lnTo>
                    <a:pt x="2792642" y="310846"/>
                  </a:lnTo>
                  <a:lnTo>
                    <a:pt x="2780281" y="329180"/>
                  </a:lnTo>
                  <a:lnTo>
                    <a:pt x="2761946" y="341542"/>
                  </a:lnTo>
                  <a:lnTo>
                    <a:pt x="2739495" y="346075"/>
                  </a:lnTo>
                  <a:close/>
                </a:path>
              </a:pathLst>
            </a:custGeom>
            <a:solidFill>
              <a:srgbClr val="99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132137" y="2154237"/>
              <a:ext cx="2797175" cy="346075"/>
            </a:xfrm>
            <a:custGeom>
              <a:rect l="l" t="t" r="r" b="b"/>
              <a:pathLst>
                <a:path w="2797175" h="346075">
                  <a:moveTo>
                    <a:pt x="0" y="57680"/>
                  </a:moveTo>
                  <a:lnTo>
                    <a:pt x="4532" y="35228"/>
                  </a:lnTo>
                  <a:lnTo>
                    <a:pt x="16894" y="16894"/>
                  </a:lnTo>
                  <a:lnTo>
                    <a:pt x="35228" y="4532"/>
                  </a:lnTo>
                  <a:lnTo>
                    <a:pt x="57680" y="0"/>
                  </a:lnTo>
                  <a:lnTo>
                    <a:pt x="2739495" y="0"/>
                  </a:lnTo>
                  <a:lnTo>
                    <a:pt x="2761946" y="4532"/>
                  </a:lnTo>
                  <a:lnTo>
                    <a:pt x="2780281" y="16894"/>
                  </a:lnTo>
                  <a:lnTo>
                    <a:pt x="2792642" y="35228"/>
                  </a:lnTo>
                  <a:lnTo>
                    <a:pt x="2797175" y="57680"/>
                  </a:lnTo>
                  <a:lnTo>
                    <a:pt x="2797175" y="288394"/>
                  </a:lnTo>
                  <a:lnTo>
                    <a:pt x="2792642" y="310846"/>
                  </a:lnTo>
                  <a:lnTo>
                    <a:pt x="2780281" y="329180"/>
                  </a:lnTo>
                  <a:lnTo>
                    <a:pt x="2761946" y="341542"/>
                  </a:lnTo>
                  <a:lnTo>
                    <a:pt x="2739495" y="346075"/>
                  </a:lnTo>
                  <a:lnTo>
                    <a:pt x="57680" y="346075"/>
                  </a:lnTo>
                  <a:lnTo>
                    <a:pt x="35228" y="341542"/>
                  </a:lnTo>
                  <a:lnTo>
                    <a:pt x="16894" y="329180"/>
                  </a:lnTo>
                  <a:lnTo>
                    <a:pt x="4532" y="310846"/>
                  </a:lnTo>
                  <a:lnTo>
                    <a:pt x="0" y="288394"/>
                  </a:lnTo>
                  <a:lnTo>
                    <a:pt x="0" y="57680"/>
                  </a:lnTo>
                  <a:close/>
                </a:path>
              </a:pathLst>
            </a:custGeom>
            <a:ln w="25400">
              <a:solidFill>
                <a:srgbClr val="FDCFA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3227772" y="214122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建筑工程测量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879600" y="2743200"/>
            <a:ext cx="6069330" cy="1908175"/>
            <a:chOff x="1879600" y="2743200"/>
            <a:chExt cx="6069330" cy="1908175"/>
          </a:xfrm>
        </p:grpSpPr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28849" y="2890838"/>
              <a:ext cx="5715000" cy="1638300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2228849" y="2890838"/>
              <a:ext cx="5715000" cy="1638300"/>
            </a:xfrm>
            <a:custGeom>
              <a:rect l="l" t="t" r="r" b="b"/>
              <a:pathLst>
                <a:path w="5715000" h="1638300">
                  <a:moveTo>
                    <a:pt x="0" y="273055"/>
                  </a:moveTo>
                  <a:lnTo>
                    <a:pt x="4399" y="223973"/>
                  </a:lnTo>
                  <a:lnTo>
                    <a:pt x="17083" y="177777"/>
                  </a:lnTo>
                  <a:lnTo>
                    <a:pt x="37280" y="135239"/>
                  </a:lnTo>
                  <a:lnTo>
                    <a:pt x="64219" y="97129"/>
                  </a:lnTo>
                  <a:lnTo>
                    <a:pt x="97129" y="64219"/>
                  </a:lnTo>
                  <a:lnTo>
                    <a:pt x="135238" y="37280"/>
                  </a:lnTo>
                  <a:lnTo>
                    <a:pt x="177777" y="17083"/>
                  </a:lnTo>
                  <a:lnTo>
                    <a:pt x="223973" y="4399"/>
                  </a:lnTo>
                  <a:lnTo>
                    <a:pt x="273055" y="0"/>
                  </a:lnTo>
                  <a:lnTo>
                    <a:pt x="5441944" y="0"/>
                  </a:lnTo>
                  <a:lnTo>
                    <a:pt x="5491025" y="4399"/>
                  </a:lnTo>
                  <a:lnTo>
                    <a:pt x="5537221" y="17082"/>
                  </a:lnTo>
                  <a:lnTo>
                    <a:pt x="5579760" y="37279"/>
                  </a:lnTo>
                  <a:lnTo>
                    <a:pt x="5617870" y="64219"/>
                  </a:lnTo>
                  <a:lnTo>
                    <a:pt x="5650780" y="97129"/>
                  </a:lnTo>
                  <a:lnTo>
                    <a:pt x="5677719" y="135238"/>
                  </a:lnTo>
                  <a:lnTo>
                    <a:pt x="5697916" y="177777"/>
                  </a:lnTo>
                  <a:lnTo>
                    <a:pt x="5710600" y="223973"/>
                  </a:lnTo>
                  <a:lnTo>
                    <a:pt x="5715000" y="273055"/>
                  </a:lnTo>
                  <a:lnTo>
                    <a:pt x="5715000" y="1365244"/>
                  </a:lnTo>
                  <a:lnTo>
                    <a:pt x="5710600" y="1414326"/>
                  </a:lnTo>
                  <a:lnTo>
                    <a:pt x="5697916" y="1460522"/>
                  </a:lnTo>
                  <a:lnTo>
                    <a:pt x="5677719" y="1503060"/>
                  </a:lnTo>
                  <a:lnTo>
                    <a:pt x="5650780" y="1541170"/>
                  </a:lnTo>
                  <a:lnTo>
                    <a:pt x="5617870" y="1574080"/>
                  </a:lnTo>
                  <a:lnTo>
                    <a:pt x="5579760" y="1601019"/>
                  </a:lnTo>
                  <a:lnTo>
                    <a:pt x="5537222" y="1621216"/>
                  </a:lnTo>
                  <a:lnTo>
                    <a:pt x="5491026" y="1633900"/>
                  </a:lnTo>
                  <a:lnTo>
                    <a:pt x="5441944" y="1638300"/>
                  </a:lnTo>
                  <a:lnTo>
                    <a:pt x="273055" y="1638300"/>
                  </a:lnTo>
                  <a:lnTo>
                    <a:pt x="223973" y="1633900"/>
                  </a:lnTo>
                  <a:lnTo>
                    <a:pt x="177777" y="1621217"/>
                  </a:lnTo>
                  <a:lnTo>
                    <a:pt x="135239" y="1601020"/>
                  </a:lnTo>
                  <a:lnTo>
                    <a:pt x="97129" y="1574080"/>
                  </a:lnTo>
                  <a:lnTo>
                    <a:pt x="64219" y="1541170"/>
                  </a:lnTo>
                  <a:lnTo>
                    <a:pt x="37280" y="1503061"/>
                  </a:lnTo>
                  <a:lnTo>
                    <a:pt x="17083" y="1460522"/>
                  </a:lnTo>
                  <a:lnTo>
                    <a:pt x="4399" y="1414326"/>
                  </a:lnTo>
                  <a:lnTo>
                    <a:pt x="0" y="1365244"/>
                  </a:lnTo>
                  <a:lnTo>
                    <a:pt x="0" y="273055"/>
                  </a:lnTo>
                  <a:close/>
                </a:path>
              </a:pathLst>
            </a:custGeom>
            <a:ln w="9524">
              <a:solidFill>
                <a:srgbClr val="B38E4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879600" y="2743200"/>
              <a:ext cx="781050" cy="1908175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2112962" y="3129597"/>
            <a:ext cx="3302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265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3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 b="1" spc="-50">
                <a:latin typeface="Microsoft JhengHei"/>
                <a:cs typeface="Microsoft JhengHei"/>
              </a:rPr>
              <a:t>学期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832099" y="3346449"/>
            <a:ext cx="2618105" cy="481330"/>
            <a:chOff x="2832099" y="3346449"/>
            <a:chExt cx="2618105" cy="481330"/>
          </a:xfrm>
        </p:grpSpPr>
        <p:sp>
          <p:nvSpPr>
            <p:cNvPr id="27" name="object 27"/>
            <p:cNvSpPr/>
            <p:nvPr/>
          </p:nvSpPr>
          <p:spPr>
            <a:xfrm>
              <a:off x="2844799" y="3359149"/>
              <a:ext cx="2592705" cy="455930"/>
            </a:xfrm>
            <a:custGeom>
              <a:rect l="l" t="t" r="r" b="b"/>
              <a:pathLst>
                <a:path w="2592704" h="455929">
                  <a:moveTo>
                    <a:pt x="2516451" y="455612"/>
                  </a:moveTo>
                  <a:lnTo>
                    <a:pt x="75937" y="455612"/>
                  </a:lnTo>
                  <a:lnTo>
                    <a:pt x="46378" y="449644"/>
                  </a:lnTo>
                  <a:lnTo>
                    <a:pt x="22241" y="433370"/>
                  </a:lnTo>
                  <a:lnTo>
                    <a:pt x="5967" y="409233"/>
                  </a:lnTo>
                  <a:lnTo>
                    <a:pt x="0" y="379675"/>
                  </a:lnTo>
                  <a:lnTo>
                    <a:pt x="0" y="75936"/>
                  </a:lnTo>
                  <a:lnTo>
                    <a:pt x="5967" y="46378"/>
                  </a:lnTo>
                  <a:lnTo>
                    <a:pt x="22241" y="22241"/>
                  </a:lnTo>
                  <a:lnTo>
                    <a:pt x="46379" y="5967"/>
                  </a:lnTo>
                  <a:lnTo>
                    <a:pt x="75936" y="0"/>
                  </a:lnTo>
                  <a:lnTo>
                    <a:pt x="2516451" y="0"/>
                  </a:lnTo>
                  <a:lnTo>
                    <a:pt x="2546009" y="5967"/>
                  </a:lnTo>
                  <a:lnTo>
                    <a:pt x="2570146" y="22241"/>
                  </a:lnTo>
                  <a:lnTo>
                    <a:pt x="2586420" y="46379"/>
                  </a:lnTo>
                  <a:lnTo>
                    <a:pt x="2592388" y="75936"/>
                  </a:lnTo>
                  <a:lnTo>
                    <a:pt x="2592388" y="379675"/>
                  </a:lnTo>
                  <a:lnTo>
                    <a:pt x="2586420" y="409233"/>
                  </a:lnTo>
                  <a:lnTo>
                    <a:pt x="2570146" y="433371"/>
                  </a:lnTo>
                  <a:lnTo>
                    <a:pt x="2546008" y="449644"/>
                  </a:lnTo>
                  <a:lnTo>
                    <a:pt x="2516451" y="45561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2844799" y="3359149"/>
              <a:ext cx="2592705" cy="455930"/>
            </a:xfrm>
            <a:custGeom>
              <a:rect l="l" t="t" r="r" b="b"/>
              <a:pathLst>
                <a:path w="2592704" h="455929">
                  <a:moveTo>
                    <a:pt x="0" y="75937"/>
                  </a:moveTo>
                  <a:lnTo>
                    <a:pt x="5967" y="46379"/>
                  </a:lnTo>
                  <a:lnTo>
                    <a:pt x="22241" y="22241"/>
                  </a:lnTo>
                  <a:lnTo>
                    <a:pt x="46378" y="5967"/>
                  </a:lnTo>
                  <a:lnTo>
                    <a:pt x="75936" y="0"/>
                  </a:lnTo>
                  <a:lnTo>
                    <a:pt x="2516451" y="0"/>
                  </a:lnTo>
                  <a:lnTo>
                    <a:pt x="2546009" y="5967"/>
                  </a:lnTo>
                  <a:lnTo>
                    <a:pt x="2570146" y="22241"/>
                  </a:lnTo>
                  <a:lnTo>
                    <a:pt x="2586420" y="46378"/>
                  </a:lnTo>
                  <a:lnTo>
                    <a:pt x="2592388" y="75936"/>
                  </a:lnTo>
                  <a:lnTo>
                    <a:pt x="2592388" y="379675"/>
                  </a:lnTo>
                  <a:lnTo>
                    <a:pt x="2586420" y="409233"/>
                  </a:lnTo>
                  <a:lnTo>
                    <a:pt x="2570146" y="433370"/>
                  </a:lnTo>
                  <a:lnTo>
                    <a:pt x="2546009" y="449644"/>
                  </a:lnTo>
                  <a:lnTo>
                    <a:pt x="2516451" y="455612"/>
                  </a:lnTo>
                  <a:lnTo>
                    <a:pt x="75937" y="455612"/>
                  </a:lnTo>
                  <a:lnTo>
                    <a:pt x="46379" y="449644"/>
                  </a:lnTo>
                  <a:lnTo>
                    <a:pt x="22241" y="433371"/>
                  </a:lnTo>
                  <a:lnTo>
                    <a:pt x="5967" y="409233"/>
                  </a:lnTo>
                  <a:lnTo>
                    <a:pt x="0" y="379675"/>
                  </a:lnTo>
                  <a:lnTo>
                    <a:pt x="0" y="75937"/>
                  </a:lnTo>
                  <a:close/>
                </a:path>
              </a:pathLst>
            </a:custGeom>
            <a:ln w="25400">
              <a:solidFill>
                <a:srgbClr val="FDCFA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2945781" y="3372008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建筑施工技术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892300" y="4792662"/>
            <a:ext cx="6022975" cy="1724025"/>
            <a:chOff x="1892300" y="4792662"/>
            <a:chExt cx="6022975" cy="1724025"/>
          </a:xfrm>
        </p:grpSpPr>
        <p:sp>
          <p:nvSpPr>
            <p:cNvPr id="31" name="object 31"/>
            <p:cNvSpPr/>
            <p:nvPr/>
          </p:nvSpPr>
          <p:spPr>
            <a:xfrm>
              <a:off x="2195511" y="4797424"/>
              <a:ext cx="5715000" cy="1714500"/>
            </a:xfrm>
            <a:custGeom>
              <a:rect l="l" t="t" r="r" b="b"/>
              <a:pathLst>
                <a:path w="5715000" h="1714500">
                  <a:moveTo>
                    <a:pt x="5429244" y="1714499"/>
                  </a:moveTo>
                  <a:lnTo>
                    <a:pt x="285755" y="1714499"/>
                  </a:lnTo>
                  <a:lnTo>
                    <a:pt x="239404" y="1710759"/>
                  </a:lnTo>
                  <a:lnTo>
                    <a:pt x="195434" y="1699931"/>
                  </a:lnTo>
                  <a:lnTo>
                    <a:pt x="154434" y="1682604"/>
                  </a:lnTo>
                  <a:lnTo>
                    <a:pt x="116992" y="1659365"/>
                  </a:lnTo>
                  <a:lnTo>
                    <a:pt x="83695" y="1630803"/>
                  </a:lnTo>
                  <a:lnTo>
                    <a:pt x="55134" y="1597507"/>
                  </a:lnTo>
                  <a:lnTo>
                    <a:pt x="31895" y="1560065"/>
                  </a:lnTo>
                  <a:lnTo>
                    <a:pt x="14567" y="1519064"/>
                  </a:lnTo>
                  <a:lnTo>
                    <a:pt x="3740" y="1475094"/>
                  </a:lnTo>
                  <a:lnTo>
                    <a:pt x="0" y="1428744"/>
                  </a:lnTo>
                  <a:lnTo>
                    <a:pt x="0" y="285755"/>
                  </a:lnTo>
                  <a:lnTo>
                    <a:pt x="3740" y="239404"/>
                  </a:lnTo>
                  <a:lnTo>
                    <a:pt x="14568" y="195434"/>
                  </a:lnTo>
                  <a:lnTo>
                    <a:pt x="31895" y="154434"/>
                  </a:lnTo>
                  <a:lnTo>
                    <a:pt x="55134" y="116991"/>
                  </a:lnTo>
                  <a:lnTo>
                    <a:pt x="83696" y="83695"/>
                  </a:lnTo>
                  <a:lnTo>
                    <a:pt x="116992" y="55133"/>
                  </a:lnTo>
                  <a:lnTo>
                    <a:pt x="154434" y="31895"/>
                  </a:lnTo>
                  <a:lnTo>
                    <a:pt x="195435" y="14567"/>
                  </a:lnTo>
                  <a:lnTo>
                    <a:pt x="239405" y="3739"/>
                  </a:lnTo>
                  <a:lnTo>
                    <a:pt x="285755" y="0"/>
                  </a:lnTo>
                  <a:lnTo>
                    <a:pt x="5429244" y="0"/>
                  </a:lnTo>
                  <a:lnTo>
                    <a:pt x="5475595" y="3740"/>
                  </a:lnTo>
                  <a:lnTo>
                    <a:pt x="5519565" y="14568"/>
                  </a:lnTo>
                  <a:lnTo>
                    <a:pt x="5560565" y="31895"/>
                  </a:lnTo>
                  <a:lnTo>
                    <a:pt x="5598007" y="55134"/>
                  </a:lnTo>
                  <a:lnTo>
                    <a:pt x="5631304" y="83695"/>
                  </a:lnTo>
                  <a:lnTo>
                    <a:pt x="5659865" y="116992"/>
                  </a:lnTo>
                  <a:lnTo>
                    <a:pt x="5683104" y="154434"/>
                  </a:lnTo>
                  <a:lnTo>
                    <a:pt x="5700432" y="195434"/>
                  </a:lnTo>
                  <a:lnTo>
                    <a:pt x="5711260" y="239404"/>
                  </a:lnTo>
                  <a:lnTo>
                    <a:pt x="5715000" y="285755"/>
                  </a:lnTo>
                  <a:lnTo>
                    <a:pt x="5715000" y="1428744"/>
                  </a:lnTo>
                  <a:lnTo>
                    <a:pt x="5711260" y="1475095"/>
                  </a:lnTo>
                  <a:lnTo>
                    <a:pt x="5700432" y="1519065"/>
                  </a:lnTo>
                  <a:lnTo>
                    <a:pt x="5683104" y="1560065"/>
                  </a:lnTo>
                  <a:lnTo>
                    <a:pt x="5659865" y="1597507"/>
                  </a:lnTo>
                  <a:lnTo>
                    <a:pt x="5631304" y="1630803"/>
                  </a:lnTo>
                  <a:lnTo>
                    <a:pt x="5598007" y="1659365"/>
                  </a:lnTo>
                  <a:lnTo>
                    <a:pt x="5560565" y="1682604"/>
                  </a:lnTo>
                  <a:lnTo>
                    <a:pt x="5519565" y="1699931"/>
                  </a:lnTo>
                  <a:lnTo>
                    <a:pt x="5475595" y="1710759"/>
                  </a:lnTo>
                  <a:lnTo>
                    <a:pt x="5429244" y="1714499"/>
                  </a:lnTo>
                  <a:close/>
                </a:path>
              </a:pathLst>
            </a:custGeom>
            <a:solidFill>
              <a:srgbClr val="BFE9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2195511" y="4797424"/>
              <a:ext cx="5715000" cy="1714500"/>
            </a:xfrm>
            <a:custGeom>
              <a:rect l="l" t="t" r="r" b="b"/>
              <a:pathLst>
                <a:path w="5715000" h="1714500">
                  <a:moveTo>
                    <a:pt x="0" y="285755"/>
                  </a:moveTo>
                  <a:lnTo>
                    <a:pt x="3740" y="239404"/>
                  </a:lnTo>
                  <a:lnTo>
                    <a:pt x="14567" y="195434"/>
                  </a:lnTo>
                  <a:lnTo>
                    <a:pt x="31895" y="154434"/>
                  </a:lnTo>
                  <a:lnTo>
                    <a:pt x="55134" y="116992"/>
                  </a:lnTo>
                  <a:lnTo>
                    <a:pt x="83695" y="83695"/>
                  </a:lnTo>
                  <a:lnTo>
                    <a:pt x="116991" y="55134"/>
                  </a:lnTo>
                  <a:lnTo>
                    <a:pt x="154434" y="31895"/>
                  </a:lnTo>
                  <a:lnTo>
                    <a:pt x="195434" y="14568"/>
                  </a:lnTo>
                  <a:lnTo>
                    <a:pt x="239404" y="3740"/>
                  </a:lnTo>
                  <a:lnTo>
                    <a:pt x="285755" y="0"/>
                  </a:lnTo>
                  <a:lnTo>
                    <a:pt x="5429244" y="0"/>
                  </a:lnTo>
                  <a:lnTo>
                    <a:pt x="5475595" y="3739"/>
                  </a:lnTo>
                  <a:lnTo>
                    <a:pt x="5519564" y="14567"/>
                  </a:lnTo>
                  <a:lnTo>
                    <a:pt x="5560565" y="31895"/>
                  </a:lnTo>
                  <a:lnTo>
                    <a:pt x="5598007" y="55133"/>
                  </a:lnTo>
                  <a:lnTo>
                    <a:pt x="5631303" y="83695"/>
                  </a:lnTo>
                  <a:lnTo>
                    <a:pt x="5659865" y="116991"/>
                  </a:lnTo>
                  <a:lnTo>
                    <a:pt x="5683104" y="154434"/>
                  </a:lnTo>
                  <a:lnTo>
                    <a:pt x="5700432" y="195434"/>
                  </a:lnTo>
                  <a:lnTo>
                    <a:pt x="5711260" y="239404"/>
                  </a:lnTo>
                  <a:lnTo>
                    <a:pt x="5715000" y="285755"/>
                  </a:lnTo>
                  <a:lnTo>
                    <a:pt x="5715000" y="1428744"/>
                  </a:lnTo>
                  <a:lnTo>
                    <a:pt x="5711260" y="1475094"/>
                  </a:lnTo>
                  <a:lnTo>
                    <a:pt x="5700432" y="1519064"/>
                  </a:lnTo>
                  <a:lnTo>
                    <a:pt x="5683104" y="1560065"/>
                  </a:lnTo>
                  <a:lnTo>
                    <a:pt x="5659865" y="1597507"/>
                  </a:lnTo>
                  <a:lnTo>
                    <a:pt x="5631304" y="1630803"/>
                  </a:lnTo>
                  <a:lnTo>
                    <a:pt x="5598008" y="1659365"/>
                  </a:lnTo>
                  <a:lnTo>
                    <a:pt x="5560565" y="1682604"/>
                  </a:lnTo>
                  <a:lnTo>
                    <a:pt x="5519565" y="1699931"/>
                  </a:lnTo>
                  <a:lnTo>
                    <a:pt x="5475595" y="1710759"/>
                  </a:lnTo>
                  <a:lnTo>
                    <a:pt x="5429244" y="1714499"/>
                  </a:lnTo>
                  <a:lnTo>
                    <a:pt x="285756" y="1714500"/>
                  </a:lnTo>
                  <a:lnTo>
                    <a:pt x="239404" y="1710759"/>
                  </a:lnTo>
                  <a:lnTo>
                    <a:pt x="195434" y="1699931"/>
                  </a:lnTo>
                  <a:lnTo>
                    <a:pt x="154434" y="1682604"/>
                  </a:lnTo>
                  <a:lnTo>
                    <a:pt x="116992" y="1659365"/>
                  </a:lnTo>
                  <a:lnTo>
                    <a:pt x="83696" y="1630803"/>
                  </a:lnTo>
                  <a:lnTo>
                    <a:pt x="55134" y="1597507"/>
                  </a:lnTo>
                  <a:lnTo>
                    <a:pt x="31895" y="1560065"/>
                  </a:lnTo>
                  <a:lnTo>
                    <a:pt x="14568" y="1519065"/>
                  </a:lnTo>
                  <a:lnTo>
                    <a:pt x="3740" y="1475095"/>
                  </a:lnTo>
                  <a:lnTo>
                    <a:pt x="0" y="1428744"/>
                  </a:lnTo>
                  <a:lnTo>
                    <a:pt x="0" y="285755"/>
                  </a:lnTo>
                  <a:close/>
                </a:path>
              </a:pathLst>
            </a:custGeom>
            <a:ln w="9525">
              <a:solidFill>
                <a:srgbClr val="FACAA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92300" y="4876800"/>
              <a:ext cx="781050" cy="1633538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2120900" y="5115560"/>
            <a:ext cx="3302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265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4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 b="1" spc="-50">
                <a:latin typeface="Microsoft JhengHei"/>
                <a:cs typeface="Microsoft JhengHei"/>
              </a:rPr>
              <a:t>学期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2984499" y="5368925"/>
            <a:ext cx="2745105" cy="513080"/>
            <a:chOff x="2984499" y="5368925"/>
            <a:chExt cx="2745105" cy="513080"/>
          </a:xfrm>
        </p:grpSpPr>
        <p:sp>
          <p:nvSpPr>
            <p:cNvPr id="36" name="object 36"/>
            <p:cNvSpPr/>
            <p:nvPr/>
          </p:nvSpPr>
          <p:spPr>
            <a:xfrm>
              <a:off x="2989261" y="5373687"/>
              <a:ext cx="2735580" cy="503555"/>
            </a:xfrm>
            <a:custGeom>
              <a:rect l="l" t="t" r="r" b="b"/>
              <a:pathLst>
                <a:path w="2735579" h="503554">
                  <a:moveTo>
                    <a:pt x="2651386" y="503237"/>
                  </a:moveTo>
                  <a:lnTo>
                    <a:pt x="83874" y="503237"/>
                  </a:lnTo>
                  <a:lnTo>
                    <a:pt x="51226" y="496646"/>
                  </a:lnTo>
                  <a:lnTo>
                    <a:pt x="24566" y="478671"/>
                  </a:lnTo>
                  <a:lnTo>
                    <a:pt x="6591" y="452010"/>
                  </a:lnTo>
                  <a:lnTo>
                    <a:pt x="0" y="419363"/>
                  </a:lnTo>
                  <a:lnTo>
                    <a:pt x="0" y="83874"/>
                  </a:lnTo>
                  <a:lnTo>
                    <a:pt x="6591" y="51226"/>
                  </a:lnTo>
                  <a:lnTo>
                    <a:pt x="24566" y="24565"/>
                  </a:lnTo>
                  <a:lnTo>
                    <a:pt x="51227" y="6591"/>
                  </a:lnTo>
                  <a:lnTo>
                    <a:pt x="83874" y="0"/>
                  </a:lnTo>
                  <a:lnTo>
                    <a:pt x="2651387" y="0"/>
                  </a:lnTo>
                  <a:lnTo>
                    <a:pt x="2684034" y="6591"/>
                  </a:lnTo>
                  <a:lnTo>
                    <a:pt x="2710695" y="24566"/>
                  </a:lnTo>
                  <a:lnTo>
                    <a:pt x="2728670" y="51226"/>
                  </a:lnTo>
                  <a:lnTo>
                    <a:pt x="2735261" y="83874"/>
                  </a:lnTo>
                  <a:lnTo>
                    <a:pt x="2735261" y="419363"/>
                  </a:lnTo>
                  <a:lnTo>
                    <a:pt x="2728669" y="452011"/>
                  </a:lnTo>
                  <a:lnTo>
                    <a:pt x="2710694" y="478671"/>
                  </a:lnTo>
                  <a:lnTo>
                    <a:pt x="2684034" y="496646"/>
                  </a:lnTo>
                  <a:lnTo>
                    <a:pt x="2651386" y="5032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2989261" y="5373687"/>
              <a:ext cx="2735580" cy="503555"/>
            </a:xfrm>
            <a:custGeom>
              <a:rect l="l" t="t" r="r" b="b"/>
              <a:pathLst>
                <a:path w="2735579" h="503554">
                  <a:moveTo>
                    <a:pt x="0" y="83874"/>
                  </a:moveTo>
                  <a:lnTo>
                    <a:pt x="6591" y="51226"/>
                  </a:lnTo>
                  <a:lnTo>
                    <a:pt x="24566" y="24566"/>
                  </a:lnTo>
                  <a:lnTo>
                    <a:pt x="51226" y="6591"/>
                  </a:lnTo>
                  <a:lnTo>
                    <a:pt x="83874" y="0"/>
                  </a:lnTo>
                  <a:lnTo>
                    <a:pt x="2651387" y="0"/>
                  </a:lnTo>
                  <a:lnTo>
                    <a:pt x="2684034" y="6591"/>
                  </a:lnTo>
                  <a:lnTo>
                    <a:pt x="2710695" y="24565"/>
                  </a:lnTo>
                  <a:lnTo>
                    <a:pt x="2728670" y="51226"/>
                  </a:lnTo>
                  <a:lnTo>
                    <a:pt x="2735261" y="83874"/>
                  </a:lnTo>
                  <a:lnTo>
                    <a:pt x="2735262" y="419363"/>
                  </a:lnTo>
                  <a:lnTo>
                    <a:pt x="2728670" y="452010"/>
                  </a:lnTo>
                  <a:lnTo>
                    <a:pt x="2710695" y="478671"/>
                  </a:lnTo>
                  <a:lnTo>
                    <a:pt x="2684034" y="496646"/>
                  </a:lnTo>
                  <a:lnTo>
                    <a:pt x="2651386" y="503237"/>
                  </a:lnTo>
                  <a:lnTo>
                    <a:pt x="83874" y="503238"/>
                  </a:lnTo>
                  <a:lnTo>
                    <a:pt x="51226" y="496646"/>
                  </a:lnTo>
                  <a:lnTo>
                    <a:pt x="24566" y="478671"/>
                  </a:lnTo>
                  <a:lnTo>
                    <a:pt x="6591" y="452011"/>
                  </a:lnTo>
                  <a:lnTo>
                    <a:pt x="0" y="419363"/>
                  </a:lnTo>
                  <a:lnTo>
                    <a:pt x="0" y="83874"/>
                  </a:lnTo>
                  <a:close/>
                </a:path>
              </a:pathLst>
            </a:custGeom>
            <a:ln w="9525">
              <a:solidFill>
                <a:srgbClr val="F5924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3092568" y="5468144"/>
            <a:ext cx="231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Microsoft JhengHei"/>
                <a:cs typeface="Microsoft JhengHei"/>
              </a:rPr>
              <a:t>建筑施工组织与管理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2982912" y="5945187"/>
            <a:ext cx="2752725" cy="466725"/>
            <a:chOff x="2982912" y="5945187"/>
            <a:chExt cx="2752725" cy="466725"/>
          </a:xfrm>
        </p:grpSpPr>
        <p:pic>
          <p:nvPicPr>
            <p:cNvPr id="40" name="object 4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987674" y="5949949"/>
              <a:ext cx="2743199" cy="457199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2987674" y="5949949"/>
              <a:ext cx="2743200" cy="457200"/>
            </a:xfrm>
            <a:custGeom>
              <a:rect l="l" t="t" r="r" b="b"/>
              <a:pathLst>
                <a:path w="27432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2666998" y="0"/>
                  </a:lnTo>
                  <a:lnTo>
                    <a:pt x="2696658" y="5988"/>
                  </a:lnTo>
                  <a:lnTo>
                    <a:pt x="2720880" y="22318"/>
                  </a:lnTo>
                  <a:lnTo>
                    <a:pt x="2737211" y="46540"/>
                  </a:lnTo>
                  <a:lnTo>
                    <a:pt x="2743199" y="76201"/>
                  </a:lnTo>
                  <a:lnTo>
                    <a:pt x="2743200" y="380998"/>
                  </a:lnTo>
                  <a:lnTo>
                    <a:pt x="2737211" y="410659"/>
                  </a:lnTo>
                  <a:lnTo>
                    <a:pt x="2720880" y="434880"/>
                  </a:lnTo>
                  <a:lnTo>
                    <a:pt x="2696659" y="451211"/>
                  </a:lnTo>
                  <a:lnTo>
                    <a:pt x="26669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0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9525">
              <a:solidFill>
                <a:srgbClr val="FFA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3088733" y="6021387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latin typeface="Microsoft JhengHei"/>
                <a:cs typeface="Microsoft JhengHei"/>
              </a:rPr>
              <a:t>工种实训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3790950" y="962024"/>
            <a:ext cx="5168900" cy="3781425"/>
            <a:chOff x="3790950" y="962024"/>
            <a:chExt cx="5168900" cy="3781425"/>
          </a:xfrm>
        </p:grpSpPr>
        <p:sp>
          <p:nvSpPr>
            <p:cNvPr id="44" name="object 44"/>
            <p:cNvSpPr/>
            <p:nvPr/>
          </p:nvSpPr>
          <p:spPr>
            <a:xfrm>
              <a:off x="3857625" y="2462211"/>
              <a:ext cx="685800" cy="609600"/>
            </a:xfrm>
            <a:custGeom>
              <a:rect l="l" t="t" r="r" b="b"/>
              <a:pathLst>
                <a:path w="685800" h="609600">
                  <a:moveTo>
                    <a:pt x="342900" y="609600"/>
                  </a:moveTo>
                  <a:lnTo>
                    <a:pt x="0" y="304800"/>
                  </a:lnTo>
                  <a:lnTo>
                    <a:pt x="171450" y="304800"/>
                  </a:lnTo>
                  <a:lnTo>
                    <a:pt x="171450" y="0"/>
                  </a:lnTo>
                  <a:lnTo>
                    <a:pt x="514350" y="0"/>
                  </a:lnTo>
                  <a:lnTo>
                    <a:pt x="514350" y="304800"/>
                  </a:lnTo>
                  <a:lnTo>
                    <a:pt x="685800" y="304800"/>
                  </a:lnTo>
                  <a:lnTo>
                    <a:pt x="342900" y="609600"/>
                  </a:lnTo>
                  <a:close/>
                </a:path>
              </a:pathLst>
            </a:custGeom>
            <a:solidFill>
              <a:srgbClr val="B5914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3857625" y="2462211"/>
              <a:ext cx="685800" cy="609600"/>
            </a:xfrm>
            <a:custGeom>
              <a:rect l="l" t="t" r="r" b="b"/>
              <a:pathLst>
                <a:path w="685800" h="609600">
                  <a:moveTo>
                    <a:pt x="0" y="304800"/>
                  </a:moveTo>
                  <a:lnTo>
                    <a:pt x="171450" y="304800"/>
                  </a:lnTo>
                  <a:lnTo>
                    <a:pt x="171450" y="0"/>
                  </a:lnTo>
                  <a:lnTo>
                    <a:pt x="514350" y="0"/>
                  </a:lnTo>
                  <a:lnTo>
                    <a:pt x="514350" y="304800"/>
                  </a:lnTo>
                  <a:lnTo>
                    <a:pt x="685800" y="304800"/>
                  </a:lnTo>
                  <a:lnTo>
                    <a:pt x="342900" y="609600"/>
                  </a:lnTo>
                  <a:lnTo>
                    <a:pt x="0" y="30480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3810000" y="4114800"/>
              <a:ext cx="685800" cy="609600"/>
            </a:xfrm>
            <a:custGeom>
              <a:rect l="l" t="t" r="r" b="b"/>
              <a:pathLst>
                <a:path w="685800" h="609600">
                  <a:moveTo>
                    <a:pt x="342900" y="609600"/>
                  </a:moveTo>
                  <a:lnTo>
                    <a:pt x="0" y="304800"/>
                  </a:lnTo>
                  <a:lnTo>
                    <a:pt x="171450" y="304800"/>
                  </a:lnTo>
                  <a:lnTo>
                    <a:pt x="171450" y="0"/>
                  </a:lnTo>
                  <a:lnTo>
                    <a:pt x="514350" y="0"/>
                  </a:lnTo>
                  <a:lnTo>
                    <a:pt x="514350" y="304800"/>
                  </a:lnTo>
                  <a:lnTo>
                    <a:pt x="685800" y="304800"/>
                  </a:lnTo>
                  <a:lnTo>
                    <a:pt x="342900" y="609600"/>
                  </a:lnTo>
                  <a:close/>
                </a:path>
              </a:pathLst>
            </a:custGeom>
            <a:solidFill>
              <a:srgbClr val="B5914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3810000" y="4114800"/>
              <a:ext cx="685800" cy="609600"/>
            </a:xfrm>
            <a:custGeom>
              <a:rect l="l" t="t" r="r" b="b"/>
              <a:pathLst>
                <a:path w="685800" h="609600">
                  <a:moveTo>
                    <a:pt x="0" y="304800"/>
                  </a:moveTo>
                  <a:lnTo>
                    <a:pt x="171450" y="304800"/>
                  </a:lnTo>
                  <a:lnTo>
                    <a:pt x="171450" y="0"/>
                  </a:lnTo>
                  <a:lnTo>
                    <a:pt x="514350" y="0"/>
                  </a:lnTo>
                  <a:lnTo>
                    <a:pt x="514350" y="304800"/>
                  </a:lnTo>
                  <a:lnTo>
                    <a:pt x="685800" y="304800"/>
                  </a:lnTo>
                  <a:lnTo>
                    <a:pt x="342900" y="609600"/>
                  </a:lnTo>
                  <a:lnTo>
                    <a:pt x="0" y="30480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5491566" y="981074"/>
              <a:ext cx="3449320" cy="2597150"/>
            </a:xfrm>
            <a:custGeom>
              <a:rect l="l" t="t" r="r" b="b"/>
              <a:pathLst>
                <a:path w="3449320" h="2597150">
                  <a:moveTo>
                    <a:pt x="0" y="2596793"/>
                  </a:moveTo>
                  <a:lnTo>
                    <a:pt x="1601383" y="1408509"/>
                  </a:lnTo>
                  <a:lnTo>
                    <a:pt x="1601382" y="307981"/>
                  </a:lnTo>
                  <a:lnTo>
                    <a:pt x="1604722" y="262469"/>
                  </a:lnTo>
                  <a:lnTo>
                    <a:pt x="1614422" y="219031"/>
                  </a:lnTo>
                  <a:lnTo>
                    <a:pt x="1630007" y="178143"/>
                  </a:lnTo>
                  <a:lnTo>
                    <a:pt x="1651000" y="140281"/>
                  </a:lnTo>
                  <a:lnTo>
                    <a:pt x="1676925" y="105922"/>
                  </a:lnTo>
                  <a:lnTo>
                    <a:pt x="1707305" y="75542"/>
                  </a:lnTo>
                  <a:lnTo>
                    <a:pt x="1741665" y="49617"/>
                  </a:lnTo>
                  <a:lnTo>
                    <a:pt x="1779527" y="28624"/>
                  </a:lnTo>
                  <a:lnTo>
                    <a:pt x="1820416" y="13039"/>
                  </a:lnTo>
                  <a:lnTo>
                    <a:pt x="1863856" y="3339"/>
                  </a:lnTo>
                  <a:lnTo>
                    <a:pt x="1909363" y="0"/>
                  </a:lnTo>
                  <a:lnTo>
                    <a:pt x="3141252" y="0"/>
                  </a:lnTo>
                  <a:lnTo>
                    <a:pt x="3186763" y="3339"/>
                  </a:lnTo>
                  <a:lnTo>
                    <a:pt x="3230201" y="13039"/>
                  </a:lnTo>
                  <a:lnTo>
                    <a:pt x="3271089" y="28624"/>
                  </a:lnTo>
                  <a:lnTo>
                    <a:pt x="3308950" y="49618"/>
                  </a:lnTo>
                  <a:lnTo>
                    <a:pt x="3343309" y="75542"/>
                  </a:lnTo>
                  <a:lnTo>
                    <a:pt x="3373690" y="105923"/>
                  </a:lnTo>
                  <a:lnTo>
                    <a:pt x="3399614" y="140282"/>
                  </a:lnTo>
                  <a:lnTo>
                    <a:pt x="3420607" y="178144"/>
                  </a:lnTo>
                  <a:lnTo>
                    <a:pt x="3436192" y="219032"/>
                  </a:lnTo>
                  <a:lnTo>
                    <a:pt x="3445892" y="262470"/>
                  </a:lnTo>
                  <a:lnTo>
                    <a:pt x="3449232" y="307981"/>
                  </a:lnTo>
                  <a:lnTo>
                    <a:pt x="3449233" y="2012156"/>
                  </a:lnTo>
                  <a:lnTo>
                    <a:pt x="1601383" y="2012156"/>
                  </a:lnTo>
                  <a:lnTo>
                    <a:pt x="0" y="2596793"/>
                  </a:lnTo>
                  <a:close/>
                </a:path>
                <a:path w="3449320" h="2597150">
                  <a:moveTo>
                    <a:pt x="2371321" y="2414588"/>
                  </a:moveTo>
                  <a:lnTo>
                    <a:pt x="1909354" y="2414587"/>
                  </a:lnTo>
                  <a:lnTo>
                    <a:pt x="1863851" y="2411248"/>
                  </a:lnTo>
                  <a:lnTo>
                    <a:pt x="1820413" y="2401547"/>
                  </a:lnTo>
                  <a:lnTo>
                    <a:pt x="1779526" y="2385963"/>
                  </a:lnTo>
                  <a:lnTo>
                    <a:pt x="1741664" y="2364969"/>
                  </a:lnTo>
                  <a:lnTo>
                    <a:pt x="1707305" y="2339045"/>
                  </a:lnTo>
                  <a:lnTo>
                    <a:pt x="1676925" y="2308664"/>
                  </a:lnTo>
                  <a:lnTo>
                    <a:pt x="1651000" y="2274305"/>
                  </a:lnTo>
                  <a:lnTo>
                    <a:pt x="1630007" y="2236443"/>
                  </a:lnTo>
                  <a:lnTo>
                    <a:pt x="1614422" y="2195555"/>
                  </a:lnTo>
                  <a:lnTo>
                    <a:pt x="1604722" y="2152117"/>
                  </a:lnTo>
                  <a:lnTo>
                    <a:pt x="1601382" y="2106606"/>
                  </a:lnTo>
                  <a:lnTo>
                    <a:pt x="1601383" y="2012156"/>
                  </a:lnTo>
                  <a:lnTo>
                    <a:pt x="3449233" y="2012156"/>
                  </a:lnTo>
                  <a:lnTo>
                    <a:pt x="3449232" y="2106606"/>
                  </a:lnTo>
                  <a:lnTo>
                    <a:pt x="3445892" y="2152118"/>
                  </a:lnTo>
                  <a:lnTo>
                    <a:pt x="3436192" y="2195555"/>
                  </a:lnTo>
                  <a:lnTo>
                    <a:pt x="3420607" y="2236444"/>
                  </a:lnTo>
                  <a:lnTo>
                    <a:pt x="3399614" y="2274305"/>
                  </a:lnTo>
                  <a:lnTo>
                    <a:pt x="3373689" y="2308665"/>
                  </a:lnTo>
                  <a:lnTo>
                    <a:pt x="3343308" y="2339045"/>
                  </a:lnTo>
                  <a:lnTo>
                    <a:pt x="3308949" y="2364970"/>
                  </a:lnTo>
                  <a:lnTo>
                    <a:pt x="3271087" y="2385963"/>
                  </a:lnTo>
                  <a:lnTo>
                    <a:pt x="3230198" y="2401548"/>
                  </a:lnTo>
                  <a:lnTo>
                    <a:pt x="3186757" y="2411248"/>
                  </a:lnTo>
                  <a:lnTo>
                    <a:pt x="3141251" y="2414587"/>
                  </a:lnTo>
                  <a:lnTo>
                    <a:pt x="2371321" y="2414588"/>
                  </a:lnTo>
                  <a:close/>
                </a:path>
                <a:path w="3449320" h="2597150">
                  <a:moveTo>
                    <a:pt x="3449233" y="2106606"/>
                  </a:moveTo>
                  <a:close/>
                </a:path>
              </a:pathLst>
            </a:custGeom>
            <a:solidFill>
              <a:srgbClr val="FDCFA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5491566" y="981074"/>
              <a:ext cx="3449320" cy="2597150"/>
            </a:xfrm>
            <a:custGeom>
              <a:rect l="l" t="t" r="r" b="b"/>
              <a:pathLst>
                <a:path w="3449320" h="2597150">
                  <a:moveTo>
                    <a:pt x="1601382" y="307981"/>
                  </a:moveTo>
                  <a:lnTo>
                    <a:pt x="1604721" y="262470"/>
                  </a:lnTo>
                  <a:lnTo>
                    <a:pt x="1614422" y="219032"/>
                  </a:lnTo>
                  <a:lnTo>
                    <a:pt x="1630006" y="178144"/>
                  </a:lnTo>
                  <a:lnTo>
                    <a:pt x="1650999" y="140282"/>
                  </a:lnTo>
                  <a:lnTo>
                    <a:pt x="1676924" y="105923"/>
                  </a:lnTo>
                  <a:lnTo>
                    <a:pt x="1707305" y="75542"/>
                  </a:lnTo>
                  <a:lnTo>
                    <a:pt x="1741664" y="49618"/>
                  </a:lnTo>
                  <a:lnTo>
                    <a:pt x="1779526" y="28624"/>
                  </a:lnTo>
                  <a:lnTo>
                    <a:pt x="1820414" y="13039"/>
                  </a:lnTo>
                  <a:lnTo>
                    <a:pt x="1863852" y="3339"/>
                  </a:lnTo>
                  <a:lnTo>
                    <a:pt x="1909363" y="0"/>
                  </a:lnTo>
                  <a:lnTo>
                    <a:pt x="2371321" y="0"/>
                  </a:lnTo>
                  <a:lnTo>
                    <a:pt x="3141252" y="0"/>
                  </a:lnTo>
                  <a:lnTo>
                    <a:pt x="3186762" y="3339"/>
                  </a:lnTo>
                  <a:lnTo>
                    <a:pt x="3230200" y="13039"/>
                  </a:lnTo>
                  <a:lnTo>
                    <a:pt x="3271088" y="28624"/>
                  </a:lnTo>
                  <a:lnTo>
                    <a:pt x="3308949" y="49617"/>
                  </a:lnTo>
                  <a:lnTo>
                    <a:pt x="3343309" y="75542"/>
                  </a:lnTo>
                  <a:lnTo>
                    <a:pt x="3373689" y="105922"/>
                  </a:lnTo>
                  <a:lnTo>
                    <a:pt x="3399614" y="140281"/>
                  </a:lnTo>
                  <a:lnTo>
                    <a:pt x="3420607" y="178143"/>
                  </a:lnTo>
                  <a:lnTo>
                    <a:pt x="3436192" y="219031"/>
                  </a:lnTo>
                  <a:lnTo>
                    <a:pt x="3445892" y="262469"/>
                  </a:lnTo>
                  <a:lnTo>
                    <a:pt x="3449232" y="307981"/>
                  </a:lnTo>
                  <a:lnTo>
                    <a:pt x="3449233" y="1408509"/>
                  </a:lnTo>
                  <a:lnTo>
                    <a:pt x="3449233" y="2012156"/>
                  </a:lnTo>
                  <a:lnTo>
                    <a:pt x="3449233" y="2106606"/>
                  </a:lnTo>
                  <a:lnTo>
                    <a:pt x="3445892" y="2152117"/>
                  </a:lnTo>
                  <a:lnTo>
                    <a:pt x="3436192" y="2195555"/>
                  </a:lnTo>
                  <a:lnTo>
                    <a:pt x="3420607" y="2236443"/>
                  </a:lnTo>
                  <a:lnTo>
                    <a:pt x="3399614" y="2274305"/>
                  </a:lnTo>
                  <a:lnTo>
                    <a:pt x="3373689" y="2308664"/>
                  </a:lnTo>
                  <a:lnTo>
                    <a:pt x="3343309" y="2339045"/>
                  </a:lnTo>
                  <a:lnTo>
                    <a:pt x="3308950" y="2364969"/>
                  </a:lnTo>
                  <a:lnTo>
                    <a:pt x="3271088" y="2385963"/>
                  </a:lnTo>
                  <a:lnTo>
                    <a:pt x="3230200" y="2401547"/>
                  </a:lnTo>
                  <a:lnTo>
                    <a:pt x="3186762" y="2411248"/>
                  </a:lnTo>
                  <a:lnTo>
                    <a:pt x="3141251" y="2414587"/>
                  </a:lnTo>
                  <a:lnTo>
                    <a:pt x="2371321" y="2414588"/>
                  </a:lnTo>
                  <a:lnTo>
                    <a:pt x="1909358" y="2414588"/>
                  </a:lnTo>
                  <a:lnTo>
                    <a:pt x="1863852" y="2411248"/>
                  </a:lnTo>
                  <a:lnTo>
                    <a:pt x="1820414" y="2401548"/>
                  </a:lnTo>
                  <a:lnTo>
                    <a:pt x="1779526" y="2385963"/>
                  </a:lnTo>
                  <a:lnTo>
                    <a:pt x="1741665" y="2364970"/>
                  </a:lnTo>
                  <a:lnTo>
                    <a:pt x="1707305" y="2339045"/>
                  </a:lnTo>
                  <a:lnTo>
                    <a:pt x="1676925" y="2308665"/>
                  </a:lnTo>
                  <a:lnTo>
                    <a:pt x="1651000" y="2274305"/>
                  </a:lnTo>
                  <a:lnTo>
                    <a:pt x="1630007" y="2236444"/>
                  </a:lnTo>
                  <a:lnTo>
                    <a:pt x="1614422" y="2195555"/>
                  </a:lnTo>
                  <a:lnTo>
                    <a:pt x="1604722" y="2152118"/>
                  </a:lnTo>
                  <a:lnTo>
                    <a:pt x="1601382" y="2106606"/>
                  </a:lnTo>
                  <a:lnTo>
                    <a:pt x="1601383" y="2012156"/>
                  </a:lnTo>
                  <a:lnTo>
                    <a:pt x="0" y="2596793"/>
                  </a:lnTo>
                  <a:lnTo>
                    <a:pt x="1601383" y="1408509"/>
                  </a:lnTo>
                  <a:lnTo>
                    <a:pt x="1601382" y="307981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/>
          <p:nvPr/>
        </p:nvSpPr>
        <p:spPr>
          <a:xfrm>
            <a:off x="7242175" y="905033"/>
            <a:ext cx="154940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00" marR="310515" algn="ctr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C0C0C"/>
                </a:solidFill>
                <a:latin typeface="Microsoft JhengHei"/>
                <a:cs typeface="Microsoft JhengHei"/>
              </a:rPr>
              <a:t>专业</a:t>
            </a:r>
            <a:r>
              <a:rPr sz="2400" b="1" spc="-50">
                <a:solidFill>
                  <a:srgbClr val="0C0C0C"/>
                </a:solidFill>
                <a:latin typeface="Microsoft JhengHei"/>
                <a:cs typeface="Microsoft JhengHei"/>
              </a:rPr>
              <a:t> </a:t>
            </a:r>
            <a:r>
              <a:rPr sz="2400" b="1" spc="-20">
                <a:solidFill>
                  <a:srgbClr val="0C0C0C"/>
                </a:solidFill>
                <a:latin typeface="Microsoft JhengHei"/>
                <a:cs typeface="Microsoft JhengHei"/>
              </a:rPr>
              <a:t>关键课</a:t>
            </a:r>
            <a:endParaRPr sz="2400">
              <a:latin typeface="Microsoft JhengHei"/>
              <a:cs typeface="Microsoft JhengHei"/>
            </a:endParaRPr>
          </a:p>
          <a:p>
            <a:pPr marL="12700" marR="5080" algn="ctr">
              <a:lnSpc>
                <a:spcPct val="100000"/>
              </a:lnSpc>
            </a:pPr>
            <a:r>
              <a:rPr sz="2400" b="1" spc="-170">
                <a:solidFill>
                  <a:srgbClr val="0C0C0C"/>
                </a:solidFill>
                <a:latin typeface="Microsoft JhengHei"/>
                <a:cs typeface="Microsoft JhengHei"/>
              </a:rPr>
              <a:t>（96</a:t>
            </a:r>
            <a:r>
              <a:rPr sz="2400" b="1" spc="-20">
                <a:solidFill>
                  <a:srgbClr val="0C0C0C"/>
                </a:solidFill>
                <a:latin typeface="Microsoft JhengHei"/>
                <a:cs typeface="Microsoft JhengHei"/>
              </a:rPr>
              <a:t>课时；</a:t>
            </a:r>
            <a:r>
              <a:rPr sz="2400" b="1">
                <a:solidFill>
                  <a:srgbClr val="0C0C0C"/>
                </a:solidFill>
                <a:latin typeface="Microsoft JhengHei"/>
                <a:cs typeface="Microsoft JhengHei"/>
              </a:rPr>
              <a:t>理论</a:t>
            </a:r>
            <a:r>
              <a:rPr sz="2400" b="1" spc="-250">
                <a:solidFill>
                  <a:srgbClr val="0C0C0C"/>
                </a:solidFill>
                <a:latin typeface="Microsoft JhengHei"/>
                <a:cs typeface="Microsoft JhengHei"/>
              </a:rPr>
              <a:t>80</a:t>
            </a:r>
            <a:r>
              <a:rPr sz="2400" b="1" spc="-50">
                <a:solidFill>
                  <a:srgbClr val="0C0C0C"/>
                </a:solidFill>
                <a:latin typeface="Microsoft JhengHei"/>
                <a:cs typeface="Microsoft JhengHei"/>
              </a:rPr>
              <a:t>课 </a:t>
            </a:r>
            <a:r>
              <a:rPr sz="2400" b="1" spc="-15">
                <a:solidFill>
                  <a:srgbClr val="0C0C0C"/>
                </a:solidFill>
                <a:latin typeface="Microsoft JhengHei"/>
                <a:cs typeface="Microsoft JhengHei"/>
              </a:rPr>
              <a:t>时；课内</a:t>
            </a:r>
            <a:r>
              <a:rPr sz="2400" b="1" spc="-50">
                <a:solidFill>
                  <a:srgbClr val="0C0C0C"/>
                </a:solidFill>
                <a:latin typeface="Microsoft JhengHei"/>
                <a:cs typeface="Microsoft JhengHei"/>
              </a:rPr>
              <a:t> </a:t>
            </a:r>
            <a:r>
              <a:rPr sz="2400" b="1">
                <a:solidFill>
                  <a:srgbClr val="0C0C0C"/>
                </a:solidFill>
                <a:latin typeface="Microsoft JhengHei"/>
                <a:cs typeface="Microsoft JhengHei"/>
              </a:rPr>
              <a:t>实训</a:t>
            </a:r>
            <a:r>
              <a:rPr sz="2400" b="1" spc="-250">
                <a:solidFill>
                  <a:srgbClr val="0C0C0C"/>
                </a:solidFill>
                <a:latin typeface="Microsoft JhengHei"/>
                <a:cs typeface="Microsoft JhengHei"/>
              </a:rPr>
              <a:t>16</a:t>
            </a:r>
            <a:r>
              <a:rPr sz="2400" b="1" spc="-50">
                <a:solidFill>
                  <a:srgbClr val="0C0C0C"/>
                </a:solidFill>
                <a:latin typeface="Microsoft JhengHei"/>
                <a:cs typeface="Microsoft JhengHei"/>
              </a:rPr>
              <a:t>课 </a:t>
            </a:r>
            <a:r>
              <a:rPr sz="2400" b="1">
                <a:solidFill>
                  <a:srgbClr val="0C0C0C"/>
                </a:solidFill>
                <a:latin typeface="Microsoft JhengHei"/>
                <a:cs typeface="Microsoft JhengHei"/>
              </a:rPr>
              <a:t>时</a:t>
            </a:r>
            <a:r>
              <a:rPr sz="2400" b="1" spc="-50">
                <a:solidFill>
                  <a:srgbClr val="0C0C0C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857498" y="3176588"/>
            <a:ext cx="2209800" cy="838200"/>
          </a:xfrm>
          <a:custGeom>
            <a:rect l="l" t="t" r="r" b="b"/>
            <a:pathLst>
              <a:path w="2209800" h="838200">
                <a:moveTo>
                  <a:pt x="1" y="419100"/>
                </a:moveTo>
                <a:lnTo>
                  <a:pt x="7990" y="368443"/>
                </a:lnTo>
                <a:lnTo>
                  <a:pt x="31339" y="319581"/>
                </a:lnTo>
                <a:lnTo>
                  <a:pt x="69126" y="272862"/>
                </a:lnTo>
                <a:lnTo>
                  <a:pt x="120424" y="228639"/>
                </a:lnTo>
                <a:lnTo>
                  <a:pt x="184310" y="187261"/>
                </a:lnTo>
                <a:lnTo>
                  <a:pt x="220685" y="167748"/>
                </a:lnTo>
                <a:lnTo>
                  <a:pt x="259859" y="149079"/>
                </a:lnTo>
                <a:lnTo>
                  <a:pt x="301718" y="131296"/>
                </a:lnTo>
                <a:lnTo>
                  <a:pt x="346146" y="114444"/>
                </a:lnTo>
                <a:lnTo>
                  <a:pt x="393027" y="98567"/>
                </a:lnTo>
                <a:lnTo>
                  <a:pt x="442246" y="83708"/>
                </a:lnTo>
                <a:lnTo>
                  <a:pt x="493688" y="69910"/>
                </a:lnTo>
                <a:lnTo>
                  <a:pt x="547236" y="57219"/>
                </a:lnTo>
                <a:lnTo>
                  <a:pt x="602775" y="45678"/>
                </a:lnTo>
                <a:lnTo>
                  <a:pt x="660190" y="35330"/>
                </a:lnTo>
                <a:lnTo>
                  <a:pt x="719365" y="26220"/>
                </a:lnTo>
                <a:lnTo>
                  <a:pt x="780184" y="18391"/>
                </a:lnTo>
                <a:lnTo>
                  <a:pt x="842532" y="11887"/>
                </a:lnTo>
                <a:lnTo>
                  <a:pt x="906293" y="6752"/>
                </a:lnTo>
                <a:lnTo>
                  <a:pt x="971352" y="3030"/>
                </a:lnTo>
                <a:lnTo>
                  <a:pt x="1037592" y="764"/>
                </a:lnTo>
                <a:lnTo>
                  <a:pt x="1104900" y="0"/>
                </a:lnTo>
                <a:lnTo>
                  <a:pt x="1172206" y="765"/>
                </a:lnTo>
                <a:lnTo>
                  <a:pt x="1238447" y="3030"/>
                </a:lnTo>
                <a:lnTo>
                  <a:pt x="1303506" y="6752"/>
                </a:lnTo>
                <a:lnTo>
                  <a:pt x="1367267" y="11887"/>
                </a:lnTo>
                <a:lnTo>
                  <a:pt x="1429615" y="18391"/>
                </a:lnTo>
                <a:lnTo>
                  <a:pt x="1490434" y="26220"/>
                </a:lnTo>
                <a:lnTo>
                  <a:pt x="1549609" y="35330"/>
                </a:lnTo>
                <a:lnTo>
                  <a:pt x="1607024" y="45678"/>
                </a:lnTo>
                <a:lnTo>
                  <a:pt x="1662563" y="57219"/>
                </a:lnTo>
                <a:lnTo>
                  <a:pt x="1716111" y="69910"/>
                </a:lnTo>
                <a:lnTo>
                  <a:pt x="1767553" y="83707"/>
                </a:lnTo>
                <a:lnTo>
                  <a:pt x="1816772" y="98566"/>
                </a:lnTo>
                <a:lnTo>
                  <a:pt x="1863653" y="114444"/>
                </a:lnTo>
                <a:lnTo>
                  <a:pt x="1908081" y="131296"/>
                </a:lnTo>
                <a:lnTo>
                  <a:pt x="1949940" y="149079"/>
                </a:lnTo>
                <a:lnTo>
                  <a:pt x="1989115" y="167748"/>
                </a:lnTo>
                <a:lnTo>
                  <a:pt x="2025489" y="187260"/>
                </a:lnTo>
                <a:lnTo>
                  <a:pt x="2058948" y="207572"/>
                </a:lnTo>
                <a:lnTo>
                  <a:pt x="2116656" y="250416"/>
                </a:lnTo>
                <a:lnTo>
                  <a:pt x="2161314" y="295931"/>
                </a:lnTo>
                <a:lnTo>
                  <a:pt x="2191998" y="343766"/>
                </a:lnTo>
                <a:lnTo>
                  <a:pt x="2207783" y="393569"/>
                </a:lnTo>
                <a:lnTo>
                  <a:pt x="2209800" y="419099"/>
                </a:lnTo>
                <a:lnTo>
                  <a:pt x="2207783" y="444630"/>
                </a:lnTo>
                <a:lnTo>
                  <a:pt x="2201810" y="469756"/>
                </a:lnTo>
                <a:lnTo>
                  <a:pt x="2178460" y="518618"/>
                </a:lnTo>
                <a:lnTo>
                  <a:pt x="2140674" y="565337"/>
                </a:lnTo>
                <a:lnTo>
                  <a:pt x="2089375" y="609561"/>
                </a:lnTo>
                <a:lnTo>
                  <a:pt x="2025489" y="650939"/>
                </a:lnTo>
                <a:lnTo>
                  <a:pt x="1989115" y="670451"/>
                </a:lnTo>
                <a:lnTo>
                  <a:pt x="1949941" y="689120"/>
                </a:lnTo>
                <a:lnTo>
                  <a:pt x="1908082" y="706903"/>
                </a:lnTo>
                <a:lnTo>
                  <a:pt x="1863654" y="723755"/>
                </a:lnTo>
                <a:lnTo>
                  <a:pt x="1816772" y="739632"/>
                </a:lnTo>
                <a:lnTo>
                  <a:pt x="1767553" y="754492"/>
                </a:lnTo>
                <a:lnTo>
                  <a:pt x="1716112" y="768289"/>
                </a:lnTo>
                <a:lnTo>
                  <a:pt x="1662564" y="780980"/>
                </a:lnTo>
                <a:lnTo>
                  <a:pt x="1607024" y="792521"/>
                </a:lnTo>
                <a:lnTo>
                  <a:pt x="1549610" y="802869"/>
                </a:lnTo>
                <a:lnTo>
                  <a:pt x="1490435" y="811979"/>
                </a:lnTo>
                <a:lnTo>
                  <a:pt x="1429616" y="819808"/>
                </a:lnTo>
                <a:lnTo>
                  <a:pt x="1367268" y="826312"/>
                </a:lnTo>
                <a:lnTo>
                  <a:pt x="1303507" y="831447"/>
                </a:lnTo>
                <a:lnTo>
                  <a:pt x="1238448" y="835169"/>
                </a:lnTo>
                <a:lnTo>
                  <a:pt x="1172207" y="837434"/>
                </a:lnTo>
                <a:lnTo>
                  <a:pt x="1104900" y="838199"/>
                </a:lnTo>
                <a:lnTo>
                  <a:pt x="1037592" y="837434"/>
                </a:lnTo>
                <a:lnTo>
                  <a:pt x="971352" y="835169"/>
                </a:lnTo>
                <a:lnTo>
                  <a:pt x="906293" y="831447"/>
                </a:lnTo>
                <a:lnTo>
                  <a:pt x="842532" y="826312"/>
                </a:lnTo>
                <a:lnTo>
                  <a:pt x="780184" y="819808"/>
                </a:lnTo>
                <a:lnTo>
                  <a:pt x="719365" y="811979"/>
                </a:lnTo>
                <a:lnTo>
                  <a:pt x="660190" y="802869"/>
                </a:lnTo>
                <a:lnTo>
                  <a:pt x="602775" y="792521"/>
                </a:lnTo>
                <a:lnTo>
                  <a:pt x="547236" y="780980"/>
                </a:lnTo>
                <a:lnTo>
                  <a:pt x="493688" y="768289"/>
                </a:lnTo>
                <a:lnTo>
                  <a:pt x="442246" y="754491"/>
                </a:lnTo>
                <a:lnTo>
                  <a:pt x="393027" y="739632"/>
                </a:lnTo>
                <a:lnTo>
                  <a:pt x="346145" y="723755"/>
                </a:lnTo>
                <a:lnTo>
                  <a:pt x="301717" y="706903"/>
                </a:lnTo>
                <a:lnTo>
                  <a:pt x="259858" y="689120"/>
                </a:lnTo>
                <a:lnTo>
                  <a:pt x="220684" y="670451"/>
                </a:lnTo>
                <a:lnTo>
                  <a:pt x="184310" y="650938"/>
                </a:lnTo>
                <a:lnTo>
                  <a:pt x="150851" y="630627"/>
                </a:lnTo>
                <a:lnTo>
                  <a:pt x="93143" y="587782"/>
                </a:lnTo>
                <a:lnTo>
                  <a:pt x="48485" y="542268"/>
                </a:lnTo>
                <a:lnTo>
                  <a:pt x="17801" y="494433"/>
                </a:lnTo>
                <a:lnTo>
                  <a:pt x="2016" y="444630"/>
                </a:lnTo>
                <a:lnTo>
                  <a:pt x="0" y="419099"/>
                </a:lnTo>
                <a:close/>
              </a:path>
            </a:pathLst>
          </a:custGeom>
          <a:ln w="38100">
            <a:solidFill>
              <a:srgbClr val="FF000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648492" y="1818957"/>
            <a:ext cx="43180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latin typeface="黑体"/>
                <a:cs typeface="黑体"/>
              </a:rPr>
              <a:t>3.</a:t>
            </a:r>
            <a:endParaRPr sz="3200">
              <a:latin typeface="黑体"/>
              <a:cs typeface="黑体"/>
            </a:endParaRPr>
          </a:p>
          <a:p>
            <a:pPr marL="12700" marR="5080" algn="just">
              <a:lnSpc>
                <a:spcPct val="100000"/>
              </a:lnSpc>
            </a:pPr>
            <a:r>
              <a:rPr sz="3200" spc="-50">
                <a:latin typeface="黑体"/>
                <a:cs typeface="黑体"/>
              </a:rPr>
              <a:t>课程定位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86690" y="133667"/>
            <a:ext cx="254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sp>
        <p:nvSpPr>
          <p:cNvPr id="54" name="object 54"/>
          <p:cNvSpPr/>
          <p:nvPr/>
        </p:nvSpPr>
        <p:spPr>
          <a:xfrm>
            <a:off x="323850" y="693737"/>
            <a:ext cx="4968875" cy="0"/>
          </a:xfrm>
          <a:custGeom>
            <a:rect l="l" t="t" r="r" b="b"/>
            <a:pathLst>
              <a:path w="4968875">
                <a:moveTo>
                  <a:pt x="0" y="0"/>
                </a:moveTo>
                <a:lnTo>
                  <a:pt x="4968875" y="0"/>
                </a:lnTo>
              </a:path>
            </a:pathLst>
          </a:custGeom>
          <a:ln w="31750">
            <a:solidFill>
              <a:srgbClr val="00008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55" name="object 55"/>
          <p:cNvGrpSpPr/>
          <p:nvPr/>
        </p:nvGrpSpPr>
        <p:grpSpPr>
          <a:xfrm>
            <a:off x="2982912" y="4792662"/>
            <a:ext cx="2752725" cy="466725"/>
            <a:chOff x="2982912" y="4792662"/>
            <a:chExt cx="2752725" cy="466725"/>
          </a:xfrm>
        </p:grpSpPr>
        <p:pic>
          <p:nvPicPr>
            <p:cNvPr id="56" name="object 5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987674" y="4797424"/>
              <a:ext cx="2743199" cy="457199"/>
            </a:xfrm>
            <a:prstGeom prst="rect">
              <a:avLst/>
            </a:prstGeom>
          </p:spPr>
        </p:pic>
        <p:sp>
          <p:nvSpPr>
            <p:cNvPr id="57" name="object 57"/>
            <p:cNvSpPr/>
            <p:nvPr/>
          </p:nvSpPr>
          <p:spPr>
            <a:xfrm>
              <a:off x="2987674" y="4797424"/>
              <a:ext cx="2743200" cy="457200"/>
            </a:xfrm>
            <a:custGeom>
              <a:rect l="l" t="t" r="r" b="b"/>
              <a:pathLst>
                <a:path w="27432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2666998" y="0"/>
                  </a:lnTo>
                  <a:lnTo>
                    <a:pt x="2696658" y="5988"/>
                  </a:lnTo>
                  <a:lnTo>
                    <a:pt x="2720880" y="22318"/>
                  </a:lnTo>
                  <a:lnTo>
                    <a:pt x="2737211" y="46540"/>
                  </a:lnTo>
                  <a:lnTo>
                    <a:pt x="2743199" y="76201"/>
                  </a:lnTo>
                  <a:lnTo>
                    <a:pt x="2743200" y="380998"/>
                  </a:lnTo>
                  <a:lnTo>
                    <a:pt x="2737211" y="410659"/>
                  </a:lnTo>
                  <a:lnTo>
                    <a:pt x="2720880" y="434880"/>
                  </a:lnTo>
                  <a:lnTo>
                    <a:pt x="2696659" y="451211"/>
                  </a:lnTo>
                  <a:lnTo>
                    <a:pt x="26669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0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9525">
              <a:solidFill>
                <a:srgbClr val="FFA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8" name="object 58"/>
          <p:cNvSpPr txBox="1"/>
          <p:nvPr/>
        </p:nvSpPr>
        <p:spPr>
          <a:xfrm>
            <a:off x="3088733" y="4868862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latin typeface="Microsoft JhengHei"/>
                <a:cs typeface="Microsoft JhengHei"/>
              </a:rPr>
              <a:t>工程造价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19087" y="1038225"/>
            <a:ext cx="8372475" cy="5092700"/>
            <a:chOff x="319087" y="1038225"/>
            <a:chExt cx="8372475" cy="5092700"/>
          </a:xfrm>
        </p:grpSpPr>
        <p:sp>
          <p:nvSpPr>
            <p:cNvPr id="5" name="object 5"/>
            <p:cNvSpPr/>
            <p:nvPr/>
          </p:nvSpPr>
          <p:spPr>
            <a:xfrm>
              <a:off x="457200" y="1125537"/>
              <a:ext cx="8229600" cy="5000625"/>
            </a:xfrm>
            <a:custGeom>
              <a:rect l="l" t="t" r="r" b="b"/>
              <a:pathLst>
                <a:path w="8229600" h="5000625">
                  <a:moveTo>
                    <a:pt x="0" y="0"/>
                  </a:moveTo>
                  <a:lnTo>
                    <a:pt x="8229600" y="0"/>
                  </a:lnTo>
                  <a:lnTo>
                    <a:pt x="8229600" y="5000625"/>
                  </a:lnTo>
                  <a:lnTo>
                    <a:pt x="0" y="50006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720725" y="3167061"/>
                  </a:moveTo>
                  <a:lnTo>
                    <a:pt x="0" y="3167061"/>
                  </a:lnTo>
                  <a:lnTo>
                    <a:pt x="0" y="0"/>
                  </a:lnTo>
                  <a:lnTo>
                    <a:pt x="720725" y="0"/>
                  </a:lnTo>
                  <a:lnTo>
                    <a:pt x="720725" y="316706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0" y="0"/>
                  </a:moveTo>
                  <a:lnTo>
                    <a:pt x="720725" y="0"/>
                  </a:lnTo>
                  <a:lnTo>
                    <a:pt x="720725" y="3167061"/>
                  </a:lnTo>
                  <a:lnTo>
                    <a:pt x="0" y="31670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93712" y="3291363"/>
            <a:ext cx="3810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spc="-50">
                <a:solidFill>
                  <a:srgbClr val="FF3303"/>
                </a:solidFill>
                <a:latin typeface="黑体"/>
                <a:cs typeface="黑体"/>
              </a:rPr>
              <a:t>知识目标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039812" y="2055812"/>
            <a:ext cx="7929880" cy="2459355"/>
            <a:chOff x="1039812" y="2055812"/>
            <a:chExt cx="7929880" cy="2459355"/>
          </a:xfrm>
        </p:grpSpPr>
        <p:sp>
          <p:nvSpPr>
            <p:cNvPr id="11" name="object 11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973052" y="1296988"/>
                  </a:move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0" y="324247"/>
                  </a:move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411411" y="2060574"/>
              <a:ext cx="6553200" cy="720725"/>
            </a:xfrm>
            <a:custGeom>
              <a:rect l="l" t="t" r="r" b="b"/>
              <a:pathLst>
                <a:path w="6553200" h="720725">
                  <a:moveTo>
                    <a:pt x="6433079" y="720725"/>
                  </a:moveTo>
                  <a:lnTo>
                    <a:pt x="120120" y="720725"/>
                  </a:lnTo>
                  <a:lnTo>
                    <a:pt x="73364" y="711285"/>
                  </a:lnTo>
                  <a:lnTo>
                    <a:pt x="35182" y="685542"/>
                  </a:lnTo>
                  <a:lnTo>
                    <a:pt x="9439" y="647360"/>
                  </a:lnTo>
                  <a:lnTo>
                    <a:pt x="0" y="600604"/>
                  </a:lnTo>
                  <a:lnTo>
                    <a:pt x="0" y="120120"/>
                  </a:lnTo>
                  <a:lnTo>
                    <a:pt x="9439" y="73364"/>
                  </a:lnTo>
                  <a:lnTo>
                    <a:pt x="35182" y="35182"/>
                  </a:lnTo>
                  <a:lnTo>
                    <a:pt x="73364" y="9439"/>
                  </a:lnTo>
                  <a:lnTo>
                    <a:pt x="120120" y="0"/>
                  </a:lnTo>
                  <a:lnTo>
                    <a:pt x="6433078" y="0"/>
                  </a:lnTo>
                  <a:lnTo>
                    <a:pt x="6479834" y="9439"/>
                  </a:lnTo>
                  <a:lnTo>
                    <a:pt x="6518016" y="35182"/>
                  </a:lnTo>
                  <a:lnTo>
                    <a:pt x="6543759" y="73364"/>
                  </a:lnTo>
                  <a:lnTo>
                    <a:pt x="6553199" y="120120"/>
                  </a:lnTo>
                  <a:lnTo>
                    <a:pt x="6553200" y="600604"/>
                  </a:lnTo>
                  <a:lnTo>
                    <a:pt x="6543760" y="647360"/>
                  </a:lnTo>
                  <a:lnTo>
                    <a:pt x="6518017" y="685542"/>
                  </a:lnTo>
                  <a:lnTo>
                    <a:pt x="6479835" y="711285"/>
                  </a:lnTo>
                  <a:lnTo>
                    <a:pt x="6433079" y="72072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411411" y="2060574"/>
              <a:ext cx="6553200" cy="720725"/>
            </a:xfrm>
            <a:custGeom>
              <a:rect l="l" t="t" r="r" b="b"/>
              <a:pathLst>
                <a:path w="6553200" h="720725">
                  <a:moveTo>
                    <a:pt x="0" y="120120"/>
                  </a:moveTo>
                  <a:lnTo>
                    <a:pt x="9439" y="73364"/>
                  </a:lnTo>
                  <a:lnTo>
                    <a:pt x="35182" y="35182"/>
                  </a:lnTo>
                  <a:lnTo>
                    <a:pt x="73364" y="9439"/>
                  </a:lnTo>
                  <a:lnTo>
                    <a:pt x="120120" y="0"/>
                  </a:lnTo>
                  <a:lnTo>
                    <a:pt x="6433078" y="0"/>
                  </a:lnTo>
                  <a:lnTo>
                    <a:pt x="6479834" y="9439"/>
                  </a:lnTo>
                  <a:lnTo>
                    <a:pt x="6518016" y="35182"/>
                  </a:lnTo>
                  <a:lnTo>
                    <a:pt x="6543759" y="73364"/>
                  </a:lnTo>
                  <a:lnTo>
                    <a:pt x="6553199" y="120120"/>
                  </a:lnTo>
                  <a:lnTo>
                    <a:pt x="6553200" y="600604"/>
                  </a:lnTo>
                  <a:lnTo>
                    <a:pt x="6543760" y="647360"/>
                  </a:lnTo>
                  <a:lnTo>
                    <a:pt x="6518017" y="685542"/>
                  </a:lnTo>
                  <a:lnTo>
                    <a:pt x="6479835" y="711285"/>
                  </a:lnTo>
                  <a:lnTo>
                    <a:pt x="6433079" y="720725"/>
                  </a:lnTo>
                  <a:lnTo>
                    <a:pt x="120120" y="720725"/>
                  </a:lnTo>
                  <a:lnTo>
                    <a:pt x="73364" y="711285"/>
                  </a:lnTo>
                  <a:lnTo>
                    <a:pt x="35182" y="685542"/>
                  </a:lnTo>
                  <a:lnTo>
                    <a:pt x="9439" y="647360"/>
                  </a:lnTo>
                  <a:lnTo>
                    <a:pt x="0" y="600604"/>
                  </a:lnTo>
                  <a:lnTo>
                    <a:pt x="0" y="12012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227012" y="1132453"/>
            <a:ext cx="8674100" cy="218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9715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4.</a:t>
            </a:r>
            <a:r>
              <a:rPr sz="3200" spc="-15">
                <a:latin typeface="黑体"/>
                <a:cs typeface="黑体"/>
              </a:rPr>
              <a:t>课程目的</a:t>
            </a:r>
            <a:endParaRPr sz="32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endParaRPr sz="3600">
              <a:latin typeface="黑体"/>
              <a:cs typeface="黑体"/>
            </a:endParaRPr>
          </a:p>
          <a:p>
            <a:pPr marL="2259965">
              <a:lnSpc>
                <a:spcPct val="100000"/>
              </a:lnSpc>
            </a:pPr>
            <a:r>
              <a:rPr sz="2800" spc="-5">
                <a:latin typeface="黑体"/>
                <a:cs typeface="黑体"/>
              </a:rPr>
              <a:t>掌握建筑工程中主要工种旳施工工艺流程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825"/>
              </a:spcBef>
            </a:pPr>
            <a:r>
              <a:rPr sz="2800" spc="-25">
                <a:solidFill>
                  <a:srgbClr val="FF3303"/>
                </a:solidFill>
                <a:latin typeface="黑体"/>
                <a:cs typeface="黑体"/>
              </a:rPr>
              <a:t>（1）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406649" y="3497262"/>
            <a:ext cx="6562725" cy="728980"/>
            <a:chOff x="2406649" y="3497262"/>
            <a:chExt cx="6562725" cy="728980"/>
          </a:xfrm>
        </p:grpSpPr>
        <p:sp>
          <p:nvSpPr>
            <p:cNvPr id="17" name="object 17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6433343" y="719138"/>
                  </a:move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lnTo>
                    <a:pt x="9419" y="73202"/>
                  </a:lnTo>
                  <a:lnTo>
                    <a:pt x="35105" y="35105"/>
                  </a:lnTo>
                  <a:lnTo>
                    <a:pt x="73203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3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0" y="119856"/>
                  </a:moveTo>
                  <a:lnTo>
                    <a:pt x="9418" y="73203"/>
                  </a:lnTo>
                  <a:lnTo>
                    <a:pt x="35105" y="35105"/>
                  </a:lnTo>
                  <a:lnTo>
                    <a:pt x="73202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2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652711" y="3646646"/>
            <a:ext cx="6070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掌握施工过程中质量和安全旳控制要点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2406649" y="4864099"/>
            <a:ext cx="6561455" cy="657225"/>
            <a:chOff x="2406649" y="4864099"/>
            <a:chExt cx="6561455" cy="657225"/>
          </a:xfrm>
        </p:grpSpPr>
        <p:sp>
          <p:nvSpPr>
            <p:cNvPr id="21" name="object 21"/>
            <p:cNvSpPr/>
            <p:nvPr/>
          </p:nvSpPr>
          <p:spPr>
            <a:xfrm>
              <a:off x="2411411" y="4868861"/>
              <a:ext cx="6551930" cy="647700"/>
            </a:xfrm>
            <a:custGeom>
              <a:rect l="l" t="t" r="r" b="b"/>
              <a:pathLst>
                <a:path w="6551930" h="647700">
                  <a:moveTo>
                    <a:pt x="107950" y="647700"/>
                  </a:moveTo>
                  <a:lnTo>
                    <a:pt x="65930" y="639216"/>
                  </a:lnTo>
                  <a:lnTo>
                    <a:pt x="31617" y="616082"/>
                  </a:lnTo>
                  <a:lnTo>
                    <a:pt x="8483" y="581769"/>
                  </a:lnTo>
                  <a:lnTo>
                    <a:pt x="0" y="539750"/>
                  </a:lnTo>
                  <a:lnTo>
                    <a:pt x="0" y="107950"/>
                  </a:lnTo>
                  <a:lnTo>
                    <a:pt x="8483" y="65930"/>
                  </a:lnTo>
                  <a:lnTo>
                    <a:pt x="31618" y="31617"/>
                  </a:lnTo>
                  <a:lnTo>
                    <a:pt x="65931" y="8483"/>
                  </a:lnTo>
                  <a:lnTo>
                    <a:pt x="107949" y="0"/>
                  </a:lnTo>
                  <a:lnTo>
                    <a:pt x="6443661" y="0"/>
                  </a:lnTo>
                  <a:lnTo>
                    <a:pt x="6485680" y="8483"/>
                  </a:lnTo>
                  <a:lnTo>
                    <a:pt x="6519993" y="31618"/>
                  </a:lnTo>
                  <a:lnTo>
                    <a:pt x="6543127" y="65931"/>
                  </a:lnTo>
                  <a:lnTo>
                    <a:pt x="6551610" y="107950"/>
                  </a:lnTo>
                  <a:lnTo>
                    <a:pt x="6551610" y="539750"/>
                  </a:lnTo>
                  <a:lnTo>
                    <a:pt x="6543127" y="581769"/>
                  </a:lnTo>
                  <a:lnTo>
                    <a:pt x="6519993" y="616082"/>
                  </a:lnTo>
                  <a:lnTo>
                    <a:pt x="6485679" y="639216"/>
                  </a:lnTo>
                  <a:lnTo>
                    <a:pt x="6443661" y="647700"/>
                  </a:lnTo>
                  <a:lnTo>
                    <a:pt x="107950" y="6477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411411" y="4868861"/>
              <a:ext cx="6551930" cy="647700"/>
            </a:xfrm>
            <a:custGeom>
              <a:rect l="l" t="t" r="r" b="b"/>
              <a:pathLst>
                <a:path w="6551930" h="647700">
                  <a:moveTo>
                    <a:pt x="0" y="107950"/>
                  </a:moveTo>
                  <a:lnTo>
                    <a:pt x="8483" y="65931"/>
                  </a:lnTo>
                  <a:lnTo>
                    <a:pt x="31617" y="31618"/>
                  </a:lnTo>
                  <a:lnTo>
                    <a:pt x="65931" y="8483"/>
                  </a:lnTo>
                  <a:lnTo>
                    <a:pt x="107950" y="0"/>
                  </a:lnTo>
                  <a:lnTo>
                    <a:pt x="6443661" y="0"/>
                  </a:lnTo>
                  <a:lnTo>
                    <a:pt x="6485680" y="8483"/>
                  </a:lnTo>
                  <a:lnTo>
                    <a:pt x="6519993" y="31617"/>
                  </a:lnTo>
                  <a:lnTo>
                    <a:pt x="6543127" y="65930"/>
                  </a:lnTo>
                  <a:lnTo>
                    <a:pt x="6551610" y="107950"/>
                  </a:lnTo>
                  <a:lnTo>
                    <a:pt x="6551611" y="539750"/>
                  </a:lnTo>
                  <a:lnTo>
                    <a:pt x="6543127" y="581769"/>
                  </a:lnTo>
                  <a:lnTo>
                    <a:pt x="6519993" y="616082"/>
                  </a:lnTo>
                  <a:lnTo>
                    <a:pt x="6485680" y="639216"/>
                  </a:lnTo>
                  <a:lnTo>
                    <a:pt x="6443661" y="647700"/>
                  </a:lnTo>
                  <a:lnTo>
                    <a:pt x="107950" y="647700"/>
                  </a:lnTo>
                  <a:lnTo>
                    <a:pt x="65931" y="639216"/>
                  </a:lnTo>
                  <a:lnTo>
                    <a:pt x="31617" y="616082"/>
                  </a:lnTo>
                  <a:lnTo>
                    <a:pt x="8483" y="581769"/>
                  </a:lnTo>
                  <a:lnTo>
                    <a:pt x="0" y="539750"/>
                  </a:lnTo>
                  <a:lnTo>
                    <a:pt x="0" y="1079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2474117" y="4977764"/>
            <a:ext cx="6426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熟悉与施工有关旳强制性条文和验收规范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19087" y="1038225"/>
            <a:ext cx="8372475" cy="5092700"/>
            <a:chOff x="319087" y="1038225"/>
            <a:chExt cx="8372475" cy="5092700"/>
          </a:xfrm>
        </p:grpSpPr>
        <p:sp>
          <p:nvSpPr>
            <p:cNvPr id="5" name="object 5"/>
            <p:cNvSpPr/>
            <p:nvPr/>
          </p:nvSpPr>
          <p:spPr>
            <a:xfrm>
              <a:off x="457200" y="1125537"/>
              <a:ext cx="8229600" cy="5000625"/>
            </a:xfrm>
            <a:custGeom>
              <a:rect l="l" t="t" r="r" b="b"/>
              <a:pathLst>
                <a:path w="8229600" h="5000625">
                  <a:moveTo>
                    <a:pt x="0" y="0"/>
                  </a:moveTo>
                  <a:lnTo>
                    <a:pt x="8229600" y="0"/>
                  </a:lnTo>
                  <a:lnTo>
                    <a:pt x="8229600" y="5000625"/>
                  </a:lnTo>
                  <a:lnTo>
                    <a:pt x="0" y="50006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720725" y="3167061"/>
                  </a:moveTo>
                  <a:lnTo>
                    <a:pt x="0" y="3167061"/>
                  </a:lnTo>
                  <a:lnTo>
                    <a:pt x="0" y="0"/>
                  </a:lnTo>
                  <a:lnTo>
                    <a:pt x="720725" y="0"/>
                  </a:lnTo>
                  <a:lnTo>
                    <a:pt x="720725" y="316706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0" y="0"/>
                  </a:moveTo>
                  <a:lnTo>
                    <a:pt x="720725" y="0"/>
                  </a:lnTo>
                  <a:lnTo>
                    <a:pt x="720725" y="3167061"/>
                  </a:lnTo>
                  <a:lnTo>
                    <a:pt x="0" y="31670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93712" y="3291363"/>
            <a:ext cx="3810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spc="-50">
                <a:solidFill>
                  <a:srgbClr val="FF3303"/>
                </a:solidFill>
                <a:latin typeface="黑体"/>
                <a:cs typeface="黑体"/>
              </a:rPr>
              <a:t>能力目标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039812" y="2057399"/>
            <a:ext cx="7929880" cy="2457450"/>
            <a:chOff x="1039812" y="2057399"/>
            <a:chExt cx="7929880" cy="2457450"/>
          </a:xfrm>
        </p:grpSpPr>
        <p:sp>
          <p:nvSpPr>
            <p:cNvPr id="11" name="object 11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973052" y="1296988"/>
                  </a:move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0" y="324247"/>
                  </a:move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412999" y="2062161"/>
              <a:ext cx="6551930" cy="1008380"/>
            </a:xfrm>
            <a:custGeom>
              <a:rect l="l" t="t" r="r" b="b"/>
              <a:pathLst>
                <a:path w="6551930" h="1008380">
                  <a:moveTo>
                    <a:pt x="6383600" y="1008062"/>
                  </a:moveTo>
                  <a:lnTo>
                    <a:pt x="168010" y="1008062"/>
                  </a:lnTo>
                  <a:lnTo>
                    <a:pt x="123346" y="1002060"/>
                  </a:lnTo>
                  <a:lnTo>
                    <a:pt x="83212" y="985123"/>
                  </a:lnTo>
                  <a:lnTo>
                    <a:pt x="49209" y="958853"/>
                  </a:lnTo>
                  <a:lnTo>
                    <a:pt x="22938" y="924849"/>
                  </a:lnTo>
                  <a:lnTo>
                    <a:pt x="6001" y="884715"/>
                  </a:lnTo>
                  <a:lnTo>
                    <a:pt x="0" y="840051"/>
                  </a:lnTo>
                  <a:lnTo>
                    <a:pt x="0" y="168010"/>
                  </a:lnTo>
                  <a:lnTo>
                    <a:pt x="6001" y="123346"/>
                  </a:lnTo>
                  <a:lnTo>
                    <a:pt x="22938" y="83212"/>
                  </a:lnTo>
                  <a:lnTo>
                    <a:pt x="49209" y="49209"/>
                  </a:lnTo>
                  <a:lnTo>
                    <a:pt x="83212" y="22938"/>
                  </a:lnTo>
                  <a:lnTo>
                    <a:pt x="123347" y="6001"/>
                  </a:lnTo>
                  <a:lnTo>
                    <a:pt x="168010" y="0"/>
                  </a:lnTo>
                  <a:lnTo>
                    <a:pt x="6383601" y="0"/>
                  </a:lnTo>
                  <a:lnTo>
                    <a:pt x="6428263" y="6001"/>
                  </a:lnTo>
                  <a:lnTo>
                    <a:pt x="6468398" y="22938"/>
                  </a:lnTo>
                  <a:lnTo>
                    <a:pt x="6502401" y="49209"/>
                  </a:lnTo>
                  <a:lnTo>
                    <a:pt x="6528672" y="83212"/>
                  </a:lnTo>
                  <a:lnTo>
                    <a:pt x="6545608" y="123346"/>
                  </a:lnTo>
                  <a:lnTo>
                    <a:pt x="6551610" y="168010"/>
                  </a:lnTo>
                  <a:lnTo>
                    <a:pt x="6551611" y="840051"/>
                  </a:lnTo>
                  <a:lnTo>
                    <a:pt x="6545608" y="884715"/>
                  </a:lnTo>
                  <a:lnTo>
                    <a:pt x="6528671" y="924849"/>
                  </a:lnTo>
                  <a:lnTo>
                    <a:pt x="6502401" y="958853"/>
                  </a:lnTo>
                  <a:lnTo>
                    <a:pt x="6468398" y="985123"/>
                  </a:lnTo>
                  <a:lnTo>
                    <a:pt x="6428264" y="1002060"/>
                  </a:lnTo>
                  <a:lnTo>
                    <a:pt x="6383600" y="100806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412999" y="2062161"/>
              <a:ext cx="6551930" cy="1008380"/>
            </a:xfrm>
            <a:custGeom>
              <a:rect l="l" t="t" r="r" b="b"/>
              <a:pathLst>
                <a:path w="6551930" h="1008380">
                  <a:moveTo>
                    <a:pt x="0" y="168010"/>
                  </a:moveTo>
                  <a:lnTo>
                    <a:pt x="6001" y="123346"/>
                  </a:lnTo>
                  <a:lnTo>
                    <a:pt x="22938" y="83212"/>
                  </a:lnTo>
                  <a:lnTo>
                    <a:pt x="49209" y="49209"/>
                  </a:lnTo>
                  <a:lnTo>
                    <a:pt x="83212" y="22938"/>
                  </a:lnTo>
                  <a:lnTo>
                    <a:pt x="123346" y="6001"/>
                  </a:lnTo>
                  <a:lnTo>
                    <a:pt x="168010" y="0"/>
                  </a:lnTo>
                  <a:lnTo>
                    <a:pt x="6383601" y="0"/>
                  </a:lnTo>
                  <a:lnTo>
                    <a:pt x="6428263" y="6001"/>
                  </a:lnTo>
                  <a:lnTo>
                    <a:pt x="6468397" y="22938"/>
                  </a:lnTo>
                  <a:lnTo>
                    <a:pt x="6502401" y="49209"/>
                  </a:lnTo>
                  <a:lnTo>
                    <a:pt x="6528671" y="83212"/>
                  </a:lnTo>
                  <a:lnTo>
                    <a:pt x="6545608" y="123346"/>
                  </a:lnTo>
                  <a:lnTo>
                    <a:pt x="6551610" y="168010"/>
                  </a:lnTo>
                  <a:lnTo>
                    <a:pt x="6551611" y="840051"/>
                  </a:lnTo>
                  <a:lnTo>
                    <a:pt x="6545608" y="884715"/>
                  </a:lnTo>
                  <a:lnTo>
                    <a:pt x="6528672" y="924849"/>
                  </a:lnTo>
                  <a:lnTo>
                    <a:pt x="6502401" y="958853"/>
                  </a:lnTo>
                  <a:lnTo>
                    <a:pt x="6468398" y="985123"/>
                  </a:lnTo>
                  <a:lnTo>
                    <a:pt x="6428264" y="1002060"/>
                  </a:lnTo>
                  <a:lnTo>
                    <a:pt x="6383600" y="1008062"/>
                  </a:lnTo>
                  <a:lnTo>
                    <a:pt x="168010" y="1008062"/>
                  </a:lnTo>
                  <a:lnTo>
                    <a:pt x="123346" y="1002060"/>
                  </a:lnTo>
                  <a:lnTo>
                    <a:pt x="83212" y="985123"/>
                  </a:lnTo>
                  <a:lnTo>
                    <a:pt x="49209" y="958853"/>
                  </a:lnTo>
                  <a:lnTo>
                    <a:pt x="22938" y="924849"/>
                  </a:lnTo>
                  <a:lnTo>
                    <a:pt x="6001" y="884715"/>
                  </a:lnTo>
                  <a:lnTo>
                    <a:pt x="0" y="840051"/>
                  </a:lnTo>
                  <a:lnTo>
                    <a:pt x="0" y="16801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227012" y="1205478"/>
            <a:ext cx="8740140" cy="2111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9715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4.</a:t>
            </a:r>
            <a:r>
              <a:rPr sz="3200" spc="-15">
                <a:latin typeface="黑体"/>
                <a:cs typeface="黑体"/>
              </a:rPr>
              <a:t>课程目的</a:t>
            </a:r>
            <a:endParaRPr sz="32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>
              <a:latin typeface="黑体"/>
              <a:cs typeface="黑体"/>
            </a:endParaRPr>
          </a:p>
          <a:p>
            <a:pPr marL="2326005" marR="5080">
              <a:lnSpc>
                <a:spcPct val="100000"/>
              </a:lnSpc>
            </a:pPr>
            <a:r>
              <a:rPr sz="2800" spc="-5">
                <a:latin typeface="黑体"/>
                <a:cs typeface="黑体"/>
              </a:rPr>
              <a:t>具有发觉和处理建筑工程施工中旳一般性</a:t>
            </a:r>
            <a:r>
              <a:rPr sz="2800" spc="-10">
                <a:latin typeface="黑体"/>
                <a:cs typeface="黑体"/>
              </a:rPr>
              <a:t>技术问题旳初步能力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ts val="2365"/>
              </a:lnSpc>
            </a:pPr>
            <a:r>
              <a:rPr sz="2800" spc="-25">
                <a:solidFill>
                  <a:srgbClr val="FF3303"/>
                </a:solidFill>
                <a:latin typeface="黑体"/>
                <a:cs typeface="黑体"/>
              </a:rPr>
              <a:t>（2）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406649" y="3497262"/>
            <a:ext cx="6562725" cy="728980"/>
            <a:chOff x="2406649" y="3497262"/>
            <a:chExt cx="6562725" cy="728980"/>
          </a:xfrm>
        </p:grpSpPr>
        <p:sp>
          <p:nvSpPr>
            <p:cNvPr id="17" name="object 17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6433343" y="719138"/>
                  </a:move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lnTo>
                    <a:pt x="9419" y="73202"/>
                  </a:lnTo>
                  <a:lnTo>
                    <a:pt x="35105" y="35105"/>
                  </a:lnTo>
                  <a:lnTo>
                    <a:pt x="73203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3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0" y="119856"/>
                  </a:moveTo>
                  <a:lnTo>
                    <a:pt x="9418" y="73203"/>
                  </a:lnTo>
                  <a:lnTo>
                    <a:pt x="35105" y="35105"/>
                  </a:lnTo>
                  <a:lnTo>
                    <a:pt x="73202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2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652711" y="3646646"/>
            <a:ext cx="6070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能在施工中有效旳进行质量和安全控制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2406649" y="4864099"/>
            <a:ext cx="6561455" cy="946150"/>
            <a:chOff x="2406649" y="4864099"/>
            <a:chExt cx="6561455" cy="946150"/>
          </a:xfrm>
        </p:grpSpPr>
        <p:sp>
          <p:nvSpPr>
            <p:cNvPr id="21" name="object 21"/>
            <p:cNvSpPr/>
            <p:nvPr/>
          </p:nvSpPr>
          <p:spPr>
            <a:xfrm>
              <a:off x="2411411" y="4868861"/>
              <a:ext cx="6551930" cy="936625"/>
            </a:xfrm>
            <a:custGeom>
              <a:rect l="l" t="t" r="r" b="b"/>
              <a:pathLst>
                <a:path w="6551930" h="936625">
                  <a:moveTo>
                    <a:pt x="156104" y="936625"/>
                  </a:moveTo>
                  <a:lnTo>
                    <a:pt x="106762" y="928666"/>
                  </a:lnTo>
                  <a:lnTo>
                    <a:pt x="63910" y="906505"/>
                  </a:lnTo>
                  <a:lnTo>
                    <a:pt x="30118" y="872713"/>
                  </a:lnTo>
                  <a:lnTo>
                    <a:pt x="7958" y="829861"/>
                  </a:lnTo>
                  <a:lnTo>
                    <a:pt x="0" y="780521"/>
                  </a:lnTo>
                  <a:lnTo>
                    <a:pt x="0" y="156104"/>
                  </a:lnTo>
                  <a:lnTo>
                    <a:pt x="7958" y="106762"/>
                  </a:lnTo>
                  <a:lnTo>
                    <a:pt x="30119" y="63910"/>
                  </a:lnTo>
                  <a:lnTo>
                    <a:pt x="63911" y="30118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6395508" y="0"/>
                  </a:lnTo>
                  <a:lnTo>
                    <a:pt x="6444847" y="7958"/>
                  </a:lnTo>
                  <a:lnTo>
                    <a:pt x="6487699" y="30119"/>
                  </a:lnTo>
                  <a:lnTo>
                    <a:pt x="6521491" y="63911"/>
                  </a:lnTo>
                  <a:lnTo>
                    <a:pt x="6543652" y="106763"/>
                  </a:lnTo>
                  <a:lnTo>
                    <a:pt x="6551610" y="156104"/>
                  </a:lnTo>
                  <a:lnTo>
                    <a:pt x="6551610" y="780521"/>
                  </a:lnTo>
                  <a:lnTo>
                    <a:pt x="6543651" y="829862"/>
                  </a:lnTo>
                  <a:lnTo>
                    <a:pt x="6521490" y="872714"/>
                  </a:lnTo>
                  <a:lnTo>
                    <a:pt x="6487698" y="906506"/>
                  </a:lnTo>
                  <a:lnTo>
                    <a:pt x="6444844" y="928667"/>
                  </a:lnTo>
                  <a:lnTo>
                    <a:pt x="6395506" y="936625"/>
                  </a:lnTo>
                  <a:lnTo>
                    <a:pt x="156104" y="93662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411411" y="4868861"/>
              <a:ext cx="6551930" cy="936625"/>
            </a:xfrm>
            <a:custGeom>
              <a:rect l="l" t="t" r="r" b="b"/>
              <a:pathLst>
                <a:path w="6551930" h="936625">
                  <a:moveTo>
                    <a:pt x="0" y="156104"/>
                  </a:moveTo>
                  <a:lnTo>
                    <a:pt x="7958" y="106763"/>
                  </a:lnTo>
                  <a:lnTo>
                    <a:pt x="30118" y="63911"/>
                  </a:lnTo>
                  <a:lnTo>
                    <a:pt x="63910" y="30119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6395508" y="0"/>
                  </a:lnTo>
                  <a:lnTo>
                    <a:pt x="6444847" y="7958"/>
                  </a:lnTo>
                  <a:lnTo>
                    <a:pt x="6487699" y="30118"/>
                  </a:lnTo>
                  <a:lnTo>
                    <a:pt x="6521491" y="63910"/>
                  </a:lnTo>
                  <a:lnTo>
                    <a:pt x="6543652" y="106762"/>
                  </a:lnTo>
                  <a:lnTo>
                    <a:pt x="6551610" y="156104"/>
                  </a:lnTo>
                  <a:lnTo>
                    <a:pt x="6551611" y="780520"/>
                  </a:lnTo>
                  <a:lnTo>
                    <a:pt x="6543651" y="829861"/>
                  </a:lnTo>
                  <a:lnTo>
                    <a:pt x="6521491" y="872713"/>
                  </a:lnTo>
                  <a:lnTo>
                    <a:pt x="6487699" y="906505"/>
                  </a:lnTo>
                  <a:lnTo>
                    <a:pt x="6444847" y="928666"/>
                  </a:lnTo>
                  <a:lnTo>
                    <a:pt x="6395506" y="936625"/>
                  </a:lnTo>
                  <a:lnTo>
                    <a:pt x="156104" y="936625"/>
                  </a:lnTo>
                  <a:lnTo>
                    <a:pt x="106763" y="928667"/>
                  </a:lnTo>
                  <a:lnTo>
                    <a:pt x="63911" y="906506"/>
                  </a:lnTo>
                  <a:lnTo>
                    <a:pt x="30119" y="872714"/>
                  </a:lnTo>
                  <a:lnTo>
                    <a:pt x="7958" y="829862"/>
                  </a:lnTo>
                  <a:lnTo>
                    <a:pt x="0" y="780521"/>
                  </a:lnTo>
                  <a:lnTo>
                    <a:pt x="0" y="15610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2535873" y="4908867"/>
            <a:ext cx="6426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具有对施工中出现旳常见质量问题进行分</a:t>
            </a:r>
            <a:r>
              <a:rPr sz="2800" spc="-10">
                <a:latin typeface="黑体"/>
                <a:cs typeface="黑体"/>
              </a:rPr>
              <a:t>析和处理能力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81000" y="1038225"/>
            <a:ext cx="8310880" cy="5092700"/>
            <a:chOff x="381000" y="1038225"/>
            <a:chExt cx="8310880" cy="5092700"/>
          </a:xfrm>
        </p:grpSpPr>
        <p:sp>
          <p:nvSpPr>
            <p:cNvPr id="5" name="object 5"/>
            <p:cNvSpPr/>
            <p:nvPr/>
          </p:nvSpPr>
          <p:spPr>
            <a:xfrm>
              <a:off x="457200" y="1125537"/>
              <a:ext cx="8229600" cy="5000625"/>
            </a:xfrm>
            <a:custGeom>
              <a:rect l="l" t="t" r="r" b="b"/>
              <a:pathLst>
                <a:path w="8229600" h="5000625">
                  <a:moveTo>
                    <a:pt x="0" y="0"/>
                  </a:moveTo>
                  <a:lnTo>
                    <a:pt x="8229600" y="0"/>
                  </a:lnTo>
                  <a:lnTo>
                    <a:pt x="8229600" y="5000625"/>
                  </a:lnTo>
                  <a:lnTo>
                    <a:pt x="0" y="50006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74027" y="1276915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4.</a:t>
            </a:r>
            <a:r>
              <a:rPr sz="3200" spc="-15">
                <a:latin typeface="黑体"/>
                <a:cs typeface="黑体"/>
              </a:rPr>
              <a:t>课程目的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9087" y="2344737"/>
            <a:ext cx="730250" cy="3176905"/>
            <a:chOff x="319087" y="2344737"/>
            <a:chExt cx="730250" cy="3176905"/>
          </a:xfrm>
        </p:grpSpPr>
        <p:sp>
          <p:nvSpPr>
            <p:cNvPr id="9" name="object 9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720725" y="3167061"/>
                  </a:moveTo>
                  <a:lnTo>
                    <a:pt x="0" y="3167061"/>
                  </a:lnTo>
                  <a:lnTo>
                    <a:pt x="0" y="0"/>
                  </a:lnTo>
                  <a:lnTo>
                    <a:pt x="720725" y="0"/>
                  </a:lnTo>
                  <a:lnTo>
                    <a:pt x="720725" y="316706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23850" y="2349500"/>
              <a:ext cx="720725" cy="3167380"/>
            </a:xfrm>
            <a:custGeom>
              <a:rect l="l" t="t" r="r" b="b"/>
              <a:pathLst>
                <a:path w="720725" h="3167379">
                  <a:moveTo>
                    <a:pt x="0" y="0"/>
                  </a:moveTo>
                  <a:lnTo>
                    <a:pt x="720725" y="0"/>
                  </a:lnTo>
                  <a:lnTo>
                    <a:pt x="720725" y="3167061"/>
                  </a:lnTo>
                  <a:lnTo>
                    <a:pt x="0" y="31670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27012" y="2864643"/>
            <a:ext cx="914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3303"/>
                </a:solidFill>
                <a:latin typeface="黑体"/>
                <a:cs typeface="黑体"/>
              </a:rPr>
              <a:t>（3）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3712" y="3291363"/>
            <a:ext cx="3810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spc="-50">
                <a:solidFill>
                  <a:srgbClr val="FF3303"/>
                </a:solidFill>
                <a:latin typeface="黑体"/>
                <a:cs typeface="黑体"/>
              </a:rPr>
              <a:t>素质目标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039812" y="2344737"/>
            <a:ext cx="7929880" cy="2170430"/>
            <a:chOff x="1039812" y="2344737"/>
            <a:chExt cx="7929880" cy="2170430"/>
          </a:xfrm>
        </p:grpSpPr>
        <p:sp>
          <p:nvSpPr>
            <p:cNvPr id="14" name="object 14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973052" y="1296988"/>
                  </a:move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044575" y="3213100"/>
              <a:ext cx="1295400" cy="1297305"/>
            </a:xfrm>
            <a:custGeom>
              <a:rect l="l" t="t" r="r" b="b"/>
              <a:pathLst>
                <a:path w="1295400" h="1297304">
                  <a:moveTo>
                    <a:pt x="0" y="324247"/>
                  </a:moveTo>
                  <a:lnTo>
                    <a:pt x="973052" y="324247"/>
                  </a:lnTo>
                  <a:lnTo>
                    <a:pt x="973052" y="0"/>
                  </a:lnTo>
                  <a:lnTo>
                    <a:pt x="1295400" y="648493"/>
                  </a:lnTo>
                  <a:lnTo>
                    <a:pt x="973052" y="1296988"/>
                  </a:lnTo>
                  <a:lnTo>
                    <a:pt x="973052" y="972741"/>
                  </a:lnTo>
                  <a:lnTo>
                    <a:pt x="0" y="972741"/>
                  </a:lnTo>
                  <a:lnTo>
                    <a:pt x="0" y="32424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411411" y="2349499"/>
              <a:ext cx="6553200" cy="863600"/>
            </a:xfrm>
            <a:custGeom>
              <a:rect l="l" t="t" r="r" b="b"/>
              <a:pathLst>
                <a:path w="6553200" h="863600">
                  <a:moveTo>
                    <a:pt x="6409267" y="863600"/>
                  </a:moveTo>
                  <a:lnTo>
                    <a:pt x="143933" y="863600"/>
                  </a:lnTo>
                  <a:lnTo>
                    <a:pt x="98439" y="856262"/>
                  </a:lnTo>
                  <a:lnTo>
                    <a:pt x="58928" y="835829"/>
                  </a:lnTo>
                  <a:lnTo>
                    <a:pt x="27770" y="804671"/>
                  </a:lnTo>
                  <a:lnTo>
                    <a:pt x="7337" y="765160"/>
                  </a:lnTo>
                  <a:lnTo>
                    <a:pt x="0" y="719666"/>
                  </a:lnTo>
                  <a:lnTo>
                    <a:pt x="0" y="143933"/>
                  </a:lnTo>
                  <a:lnTo>
                    <a:pt x="7337" y="98439"/>
                  </a:lnTo>
                  <a:lnTo>
                    <a:pt x="27770" y="58928"/>
                  </a:lnTo>
                  <a:lnTo>
                    <a:pt x="58928" y="27770"/>
                  </a:lnTo>
                  <a:lnTo>
                    <a:pt x="98439" y="7337"/>
                  </a:lnTo>
                  <a:lnTo>
                    <a:pt x="143933" y="0"/>
                  </a:lnTo>
                  <a:lnTo>
                    <a:pt x="6409266" y="0"/>
                  </a:lnTo>
                  <a:lnTo>
                    <a:pt x="6454759" y="7337"/>
                  </a:lnTo>
                  <a:lnTo>
                    <a:pt x="6494270" y="27770"/>
                  </a:lnTo>
                  <a:lnTo>
                    <a:pt x="6525428" y="58928"/>
                  </a:lnTo>
                  <a:lnTo>
                    <a:pt x="6545861" y="98439"/>
                  </a:lnTo>
                  <a:lnTo>
                    <a:pt x="6553199" y="143933"/>
                  </a:lnTo>
                  <a:lnTo>
                    <a:pt x="6553200" y="719666"/>
                  </a:lnTo>
                  <a:lnTo>
                    <a:pt x="6545862" y="765161"/>
                  </a:lnTo>
                  <a:lnTo>
                    <a:pt x="6525429" y="804672"/>
                  </a:lnTo>
                  <a:lnTo>
                    <a:pt x="6494271" y="835829"/>
                  </a:lnTo>
                  <a:lnTo>
                    <a:pt x="6454760" y="856262"/>
                  </a:lnTo>
                  <a:lnTo>
                    <a:pt x="6409267" y="863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411411" y="2349499"/>
              <a:ext cx="6553200" cy="863600"/>
            </a:xfrm>
            <a:custGeom>
              <a:rect l="l" t="t" r="r" b="b"/>
              <a:pathLst>
                <a:path w="6553200" h="863600">
                  <a:moveTo>
                    <a:pt x="0" y="143933"/>
                  </a:moveTo>
                  <a:lnTo>
                    <a:pt x="7337" y="98439"/>
                  </a:lnTo>
                  <a:lnTo>
                    <a:pt x="27770" y="58928"/>
                  </a:lnTo>
                  <a:lnTo>
                    <a:pt x="58928" y="27770"/>
                  </a:lnTo>
                  <a:lnTo>
                    <a:pt x="98439" y="7337"/>
                  </a:lnTo>
                  <a:lnTo>
                    <a:pt x="143933" y="0"/>
                  </a:lnTo>
                  <a:lnTo>
                    <a:pt x="6409266" y="0"/>
                  </a:lnTo>
                  <a:lnTo>
                    <a:pt x="6454759" y="7337"/>
                  </a:lnTo>
                  <a:lnTo>
                    <a:pt x="6494270" y="27770"/>
                  </a:lnTo>
                  <a:lnTo>
                    <a:pt x="6525428" y="58928"/>
                  </a:lnTo>
                  <a:lnTo>
                    <a:pt x="6545861" y="98439"/>
                  </a:lnTo>
                  <a:lnTo>
                    <a:pt x="6553199" y="143933"/>
                  </a:lnTo>
                  <a:lnTo>
                    <a:pt x="6553200" y="719666"/>
                  </a:lnTo>
                  <a:lnTo>
                    <a:pt x="6545862" y="765160"/>
                  </a:lnTo>
                  <a:lnTo>
                    <a:pt x="6525429" y="804671"/>
                  </a:lnTo>
                  <a:lnTo>
                    <a:pt x="6494272" y="835829"/>
                  </a:lnTo>
                  <a:lnTo>
                    <a:pt x="6454761" y="856262"/>
                  </a:lnTo>
                  <a:lnTo>
                    <a:pt x="6409267" y="863600"/>
                  </a:lnTo>
                  <a:lnTo>
                    <a:pt x="143933" y="863600"/>
                  </a:lnTo>
                  <a:lnTo>
                    <a:pt x="98439" y="856262"/>
                  </a:lnTo>
                  <a:lnTo>
                    <a:pt x="58928" y="835829"/>
                  </a:lnTo>
                  <a:lnTo>
                    <a:pt x="27770" y="804672"/>
                  </a:lnTo>
                  <a:lnTo>
                    <a:pt x="7337" y="765161"/>
                  </a:lnTo>
                  <a:lnTo>
                    <a:pt x="0" y="719666"/>
                  </a:lnTo>
                  <a:lnTo>
                    <a:pt x="0" y="14393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474911" y="2566352"/>
            <a:ext cx="6426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培养学生吃苦耐劳旳精神，团队协作精神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406649" y="3497262"/>
            <a:ext cx="6562725" cy="728980"/>
            <a:chOff x="2406649" y="3497262"/>
            <a:chExt cx="6562725" cy="728980"/>
          </a:xfrm>
        </p:grpSpPr>
        <p:sp>
          <p:nvSpPr>
            <p:cNvPr id="20" name="object 20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6433343" y="719138"/>
                  </a:move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lnTo>
                    <a:pt x="9419" y="73202"/>
                  </a:lnTo>
                  <a:lnTo>
                    <a:pt x="35105" y="35105"/>
                  </a:lnTo>
                  <a:lnTo>
                    <a:pt x="73203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3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411411" y="3502024"/>
              <a:ext cx="6553200" cy="719455"/>
            </a:xfrm>
            <a:custGeom>
              <a:rect l="l" t="t" r="r" b="b"/>
              <a:pathLst>
                <a:path w="6553200" h="719454">
                  <a:moveTo>
                    <a:pt x="0" y="119856"/>
                  </a:moveTo>
                  <a:lnTo>
                    <a:pt x="9418" y="73203"/>
                  </a:lnTo>
                  <a:lnTo>
                    <a:pt x="35105" y="35105"/>
                  </a:lnTo>
                  <a:lnTo>
                    <a:pt x="73202" y="9418"/>
                  </a:lnTo>
                  <a:lnTo>
                    <a:pt x="119856" y="0"/>
                  </a:lnTo>
                  <a:lnTo>
                    <a:pt x="6433343" y="0"/>
                  </a:lnTo>
                  <a:lnTo>
                    <a:pt x="6479996" y="9418"/>
                  </a:lnTo>
                  <a:lnTo>
                    <a:pt x="6518094" y="35105"/>
                  </a:lnTo>
                  <a:lnTo>
                    <a:pt x="6543780" y="73202"/>
                  </a:lnTo>
                  <a:lnTo>
                    <a:pt x="6553200" y="119856"/>
                  </a:lnTo>
                  <a:lnTo>
                    <a:pt x="6553200" y="599282"/>
                  </a:lnTo>
                  <a:lnTo>
                    <a:pt x="6543781" y="645935"/>
                  </a:lnTo>
                  <a:lnTo>
                    <a:pt x="6518094" y="684033"/>
                  </a:lnTo>
                  <a:lnTo>
                    <a:pt x="6479997" y="709719"/>
                  </a:lnTo>
                  <a:lnTo>
                    <a:pt x="6433343" y="719138"/>
                  </a:lnTo>
                  <a:lnTo>
                    <a:pt x="119856" y="719138"/>
                  </a:lnTo>
                  <a:lnTo>
                    <a:pt x="73203" y="709719"/>
                  </a:lnTo>
                  <a:lnTo>
                    <a:pt x="35105" y="684033"/>
                  </a:lnTo>
                  <a:lnTo>
                    <a:pt x="9419" y="645935"/>
                  </a:lnTo>
                  <a:lnTo>
                    <a:pt x="0" y="599282"/>
                  </a:lnTo>
                  <a:lnTo>
                    <a:pt x="0" y="1198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3363911" y="3646646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树立质量第一安全第一旳意识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479675" y="4719637"/>
            <a:ext cx="6561455" cy="657225"/>
            <a:chOff x="2479675" y="4719637"/>
            <a:chExt cx="6561455" cy="657225"/>
          </a:xfrm>
        </p:grpSpPr>
        <p:sp>
          <p:nvSpPr>
            <p:cNvPr id="24" name="object 24"/>
            <p:cNvSpPr/>
            <p:nvPr/>
          </p:nvSpPr>
          <p:spPr>
            <a:xfrm>
              <a:off x="2484437" y="4724399"/>
              <a:ext cx="6551930" cy="647700"/>
            </a:xfrm>
            <a:custGeom>
              <a:rect l="l" t="t" r="r" b="b"/>
              <a:pathLst>
                <a:path w="6551930" h="647700">
                  <a:moveTo>
                    <a:pt x="107950" y="647700"/>
                  </a:moveTo>
                  <a:lnTo>
                    <a:pt x="65930" y="639216"/>
                  </a:lnTo>
                  <a:lnTo>
                    <a:pt x="31617" y="616082"/>
                  </a:lnTo>
                  <a:lnTo>
                    <a:pt x="8483" y="581769"/>
                  </a:lnTo>
                  <a:lnTo>
                    <a:pt x="0" y="539750"/>
                  </a:lnTo>
                  <a:lnTo>
                    <a:pt x="0" y="107950"/>
                  </a:lnTo>
                  <a:lnTo>
                    <a:pt x="8483" y="65930"/>
                  </a:lnTo>
                  <a:lnTo>
                    <a:pt x="31618" y="31617"/>
                  </a:lnTo>
                  <a:lnTo>
                    <a:pt x="65931" y="8483"/>
                  </a:lnTo>
                  <a:lnTo>
                    <a:pt x="107949" y="0"/>
                  </a:lnTo>
                  <a:lnTo>
                    <a:pt x="6443661" y="0"/>
                  </a:lnTo>
                  <a:lnTo>
                    <a:pt x="6485679" y="8483"/>
                  </a:lnTo>
                  <a:lnTo>
                    <a:pt x="6519993" y="31618"/>
                  </a:lnTo>
                  <a:lnTo>
                    <a:pt x="6543127" y="65931"/>
                  </a:lnTo>
                  <a:lnTo>
                    <a:pt x="6551610" y="107950"/>
                  </a:lnTo>
                  <a:lnTo>
                    <a:pt x="6551610" y="539750"/>
                  </a:lnTo>
                  <a:lnTo>
                    <a:pt x="6543127" y="581769"/>
                  </a:lnTo>
                  <a:lnTo>
                    <a:pt x="6519992" y="616082"/>
                  </a:lnTo>
                  <a:lnTo>
                    <a:pt x="6485679" y="639216"/>
                  </a:lnTo>
                  <a:lnTo>
                    <a:pt x="6443661" y="647700"/>
                  </a:lnTo>
                  <a:lnTo>
                    <a:pt x="107950" y="6477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484437" y="4724399"/>
              <a:ext cx="6551930" cy="647700"/>
            </a:xfrm>
            <a:custGeom>
              <a:rect l="l" t="t" r="r" b="b"/>
              <a:pathLst>
                <a:path w="6551930" h="647700">
                  <a:moveTo>
                    <a:pt x="0" y="107950"/>
                  </a:moveTo>
                  <a:lnTo>
                    <a:pt x="8483" y="65931"/>
                  </a:lnTo>
                  <a:lnTo>
                    <a:pt x="31617" y="31618"/>
                  </a:lnTo>
                  <a:lnTo>
                    <a:pt x="65931" y="8483"/>
                  </a:lnTo>
                  <a:lnTo>
                    <a:pt x="107950" y="0"/>
                  </a:lnTo>
                  <a:lnTo>
                    <a:pt x="6443661" y="0"/>
                  </a:lnTo>
                  <a:lnTo>
                    <a:pt x="6485679" y="8483"/>
                  </a:lnTo>
                  <a:lnTo>
                    <a:pt x="6519992" y="31617"/>
                  </a:lnTo>
                  <a:lnTo>
                    <a:pt x="6543127" y="65930"/>
                  </a:lnTo>
                  <a:lnTo>
                    <a:pt x="6551610" y="107950"/>
                  </a:lnTo>
                  <a:lnTo>
                    <a:pt x="6551611" y="539750"/>
                  </a:lnTo>
                  <a:lnTo>
                    <a:pt x="6543127" y="581769"/>
                  </a:lnTo>
                  <a:lnTo>
                    <a:pt x="6519993" y="616082"/>
                  </a:lnTo>
                  <a:lnTo>
                    <a:pt x="6485680" y="639216"/>
                  </a:lnTo>
                  <a:lnTo>
                    <a:pt x="6443661" y="647700"/>
                  </a:lnTo>
                  <a:lnTo>
                    <a:pt x="107950" y="647700"/>
                  </a:lnTo>
                  <a:lnTo>
                    <a:pt x="65931" y="639216"/>
                  </a:lnTo>
                  <a:lnTo>
                    <a:pt x="31617" y="616082"/>
                  </a:lnTo>
                  <a:lnTo>
                    <a:pt x="8483" y="581769"/>
                  </a:lnTo>
                  <a:lnTo>
                    <a:pt x="0" y="539750"/>
                  </a:lnTo>
                  <a:lnTo>
                    <a:pt x="0" y="10795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3791743" y="4833302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培养学生自主学习旳能力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44450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343217"/>
            <a:ext cx="254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96875" y="1038225"/>
            <a:ext cx="7924800" cy="739775"/>
            <a:chOff x="396875" y="1038225"/>
            <a:chExt cx="7924800" cy="739775"/>
          </a:xfrm>
        </p:grpSpPr>
        <p:sp>
          <p:nvSpPr>
            <p:cNvPr id="5" name="object 5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87674" y="1125537"/>
              <a:ext cx="5329555" cy="647700"/>
            </a:xfrm>
            <a:custGeom>
              <a:rect l="l" t="t" r="r" b="b"/>
              <a:pathLst>
                <a:path w="5329555" h="647700">
                  <a:moveTo>
                    <a:pt x="5329237" y="647700"/>
                  </a:moveTo>
                  <a:lnTo>
                    <a:pt x="0" y="647700"/>
                  </a:lnTo>
                  <a:lnTo>
                    <a:pt x="0" y="0"/>
                  </a:lnTo>
                  <a:lnTo>
                    <a:pt x="5329237" y="0"/>
                  </a:lnTo>
                  <a:lnTo>
                    <a:pt x="5329237" y="6477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987674" y="1125537"/>
              <a:ext cx="5329555" cy="647700"/>
            </a:xfrm>
            <a:custGeom>
              <a:rect l="l" t="t" r="r" b="b"/>
              <a:pathLst>
                <a:path w="5329555" h="647700">
                  <a:moveTo>
                    <a:pt x="0" y="0"/>
                  </a:moveTo>
                  <a:lnTo>
                    <a:pt x="5329237" y="0"/>
                  </a:lnTo>
                  <a:lnTo>
                    <a:pt x="5329237" y="647700"/>
                  </a:lnTo>
                  <a:lnTo>
                    <a:pt x="0" y="6477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86689" y="1530032"/>
            <a:ext cx="2260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5</a:t>
            </a:r>
            <a:r>
              <a:rPr sz="3200" spc="-10">
                <a:latin typeface="黑体"/>
                <a:cs typeface="黑体"/>
              </a:rPr>
              <a:t>、课时分配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5614" y="2511107"/>
            <a:ext cx="1447800" cy="3012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黑体"/>
                <a:cs typeface="黑体"/>
              </a:rPr>
              <a:t>根据教学纲领，根据现场施工顺序，可将课程分为下列几种部分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987674" y="1187450"/>
            <a:ext cx="5329555" cy="586105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17475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925"/>
              </a:spcBef>
            </a:pPr>
            <a:r>
              <a:rPr sz="2000">
                <a:latin typeface="黑体"/>
                <a:cs typeface="黑体"/>
              </a:rPr>
              <a:t>地基与基础工程（理论12课时，实践4课时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214937" y="1839912"/>
            <a:ext cx="946150" cy="513080"/>
            <a:chOff x="5214937" y="1839912"/>
            <a:chExt cx="946150" cy="513080"/>
          </a:xfrm>
        </p:grpSpPr>
        <p:sp>
          <p:nvSpPr>
            <p:cNvPr id="12" name="object 12"/>
            <p:cNvSpPr/>
            <p:nvPr/>
          </p:nvSpPr>
          <p:spPr>
            <a:xfrm>
              <a:off x="5219700" y="1844675"/>
              <a:ext cx="936625" cy="503555"/>
            </a:xfrm>
            <a:custGeom>
              <a:rect l="l" t="t" r="r" b="b"/>
              <a:pathLst>
                <a:path w="936625" h="503555">
                  <a:moveTo>
                    <a:pt x="468312" y="503238"/>
                  </a:moveTo>
                  <a:lnTo>
                    <a:pt x="0" y="377428"/>
                  </a:ln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219700" y="1844675"/>
              <a:ext cx="936625" cy="503555"/>
            </a:xfrm>
            <a:custGeom>
              <a:rect l="l" t="t" r="r" b="b"/>
              <a:pathLst>
                <a:path w="936625" h="503555">
                  <a:moveTo>
                    <a:pt x="0" y="377428"/>
                  </a:move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8"/>
                  </a:lnTo>
                  <a:lnTo>
                    <a:pt x="0" y="37742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2987674" y="2422525"/>
            <a:ext cx="5329555" cy="6477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568960">
              <a:lnSpc>
                <a:spcPct val="100000"/>
              </a:lnSpc>
              <a:spcBef>
                <a:spcPts val="1410"/>
              </a:spcBef>
            </a:pPr>
            <a:r>
              <a:rPr sz="2000">
                <a:latin typeface="黑体"/>
                <a:cs typeface="黑体"/>
              </a:rPr>
              <a:t>砌筑工程（理论12课时，实践4课时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214937" y="3136899"/>
            <a:ext cx="946150" cy="513080"/>
            <a:chOff x="5214937" y="3136899"/>
            <a:chExt cx="946150" cy="513080"/>
          </a:xfrm>
        </p:grpSpPr>
        <p:sp>
          <p:nvSpPr>
            <p:cNvPr id="16" name="object 16"/>
            <p:cNvSpPr/>
            <p:nvPr/>
          </p:nvSpPr>
          <p:spPr>
            <a:xfrm>
              <a:off x="5219700" y="3141661"/>
              <a:ext cx="936625" cy="503555"/>
            </a:xfrm>
            <a:custGeom>
              <a:rect l="l" t="t" r="r" b="b"/>
              <a:pathLst>
                <a:path w="936625" h="503554">
                  <a:moveTo>
                    <a:pt x="468312" y="503238"/>
                  </a:moveTo>
                  <a:lnTo>
                    <a:pt x="0" y="377428"/>
                  </a:ln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219700" y="3141661"/>
              <a:ext cx="936625" cy="503555"/>
            </a:xfrm>
            <a:custGeom>
              <a:rect l="l" t="t" r="r" b="b"/>
              <a:pathLst>
                <a:path w="936625" h="503554">
                  <a:moveTo>
                    <a:pt x="0" y="377428"/>
                  </a:move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8"/>
                  </a:lnTo>
                  <a:lnTo>
                    <a:pt x="0" y="37742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987674" y="3717925"/>
            <a:ext cx="5329555" cy="6477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1410"/>
              </a:spcBef>
            </a:pPr>
            <a:r>
              <a:rPr sz="2000">
                <a:latin typeface="黑体"/>
                <a:cs typeface="黑体"/>
              </a:rPr>
              <a:t>钢筋混凝土工程（理论24课时，实践4课时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214937" y="4432299"/>
            <a:ext cx="946150" cy="513080"/>
            <a:chOff x="5214937" y="4432299"/>
            <a:chExt cx="946150" cy="513080"/>
          </a:xfrm>
        </p:grpSpPr>
        <p:sp>
          <p:nvSpPr>
            <p:cNvPr id="20" name="object 20"/>
            <p:cNvSpPr/>
            <p:nvPr/>
          </p:nvSpPr>
          <p:spPr>
            <a:xfrm>
              <a:off x="5219700" y="4437062"/>
              <a:ext cx="936625" cy="503555"/>
            </a:xfrm>
            <a:custGeom>
              <a:rect l="l" t="t" r="r" b="b"/>
              <a:pathLst>
                <a:path w="936625" h="503554">
                  <a:moveTo>
                    <a:pt x="468312" y="503237"/>
                  </a:moveTo>
                  <a:lnTo>
                    <a:pt x="0" y="377428"/>
                  </a:ln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219700" y="4437062"/>
              <a:ext cx="936625" cy="503555"/>
            </a:xfrm>
            <a:custGeom>
              <a:rect l="l" t="t" r="r" b="b"/>
              <a:pathLst>
                <a:path w="936625" h="503554">
                  <a:moveTo>
                    <a:pt x="0" y="377428"/>
                  </a:moveTo>
                  <a:lnTo>
                    <a:pt x="234156" y="37742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7428"/>
                  </a:lnTo>
                  <a:lnTo>
                    <a:pt x="936625" y="377428"/>
                  </a:lnTo>
                  <a:lnTo>
                    <a:pt x="468312" y="503237"/>
                  </a:lnTo>
                  <a:lnTo>
                    <a:pt x="0" y="37742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2987674" y="4941887"/>
            <a:ext cx="5329555" cy="6477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1410"/>
              </a:spcBef>
            </a:pPr>
            <a:r>
              <a:rPr sz="2000">
                <a:latin typeface="黑体"/>
                <a:cs typeface="黑体"/>
              </a:rPr>
              <a:t>钢构造及安装工程（理论14课时，实践2课时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214937" y="5656262"/>
            <a:ext cx="946150" cy="514350"/>
            <a:chOff x="5214937" y="5656262"/>
            <a:chExt cx="946150" cy="514350"/>
          </a:xfrm>
        </p:grpSpPr>
        <p:sp>
          <p:nvSpPr>
            <p:cNvPr id="24" name="object 24"/>
            <p:cNvSpPr/>
            <p:nvPr/>
          </p:nvSpPr>
          <p:spPr>
            <a:xfrm>
              <a:off x="5219700" y="5661025"/>
              <a:ext cx="936625" cy="504825"/>
            </a:xfrm>
            <a:custGeom>
              <a:rect l="l" t="t" r="r" b="b"/>
              <a:pathLst>
                <a:path w="936625" h="504825">
                  <a:moveTo>
                    <a:pt x="468312" y="504825"/>
                  </a:moveTo>
                  <a:lnTo>
                    <a:pt x="0" y="378618"/>
                  </a:lnTo>
                  <a:lnTo>
                    <a:pt x="234156" y="37861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8618"/>
                  </a:lnTo>
                  <a:lnTo>
                    <a:pt x="936625" y="378618"/>
                  </a:lnTo>
                  <a:lnTo>
                    <a:pt x="468312" y="50482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219700" y="5661025"/>
              <a:ext cx="936625" cy="504825"/>
            </a:xfrm>
            <a:custGeom>
              <a:rect l="l" t="t" r="r" b="b"/>
              <a:pathLst>
                <a:path w="936625" h="504825">
                  <a:moveTo>
                    <a:pt x="0" y="378618"/>
                  </a:moveTo>
                  <a:lnTo>
                    <a:pt x="234156" y="378618"/>
                  </a:lnTo>
                  <a:lnTo>
                    <a:pt x="234156" y="0"/>
                  </a:lnTo>
                  <a:lnTo>
                    <a:pt x="702468" y="0"/>
                  </a:lnTo>
                  <a:lnTo>
                    <a:pt x="702468" y="378618"/>
                  </a:lnTo>
                  <a:lnTo>
                    <a:pt x="936625" y="378618"/>
                  </a:lnTo>
                  <a:lnTo>
                    <a:pt x="468312" y="504825"/>
                  </a:lnTo>
                  <a:lnTo>
                    <a:pt x="0" y="37861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2987674" y="6165850"/>
            <a:ext cx="5329555" cy="6477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1410"/>
              </a:spcBef>
            </a:pPr>
            <a:r>
              <a:rPr sz="2000">
                <a:latin typeface="黑体"/>
                <a:cs typeface="黑体"/>
              </a:rPr>
              <a:t>防水及装饰工程（理论18课时，实践2课时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343217"/>
            <a:ext cx="48317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818380"/>
              </a:tabLst>
            </a:pPr>
            <a:r>
              <a:rPr sz="3600" u="heavy">
                <a:solidFill>
                  <a:srgbClr val="FF3303"/>
                </a:solidFill>
                <a:uFill>
                  <a:solidFill>
                    <a:srgbClr val="000080"/>
                  </a:solidFill>
                </a:uFill>
                <a:latin typeface="黑体"/>
                <a:cs typeface="黑体"/>
              </a:rPr>
              <a:t>一.课程设</a:t>
            </a:r>
            <a:r>
              <a:rPr sz="3600" u="heavy" spc="-50">
                <a:solidFill>
                  <a:srgbClr val="FF3303"/>
                </a:solidFill>
                <a:uFill>
                  <a:solidFill>
                    <a:srgbClr val="000080"/>
                  </a:solidFill>
                </a:uFill>
                <a:latin typeface="黑体"/>
                <a:cs typeface="黑体"/>
              </a:rPr>
              <a:t>置</a:t>
            </a:r>
            <a:r>
              <a:rPr sz="3600" u="heavy">
                <a:solidFill>
                  <a:srgbClr val="FF3303"/>
                </a:solidFill>
                <a:uFill>
                  <a:solidFill>
                    <a:srgbClr val="000080"/>
                  </a:solidFill>
                </a:uFill>
                <a:latin typeface="黑体"/>
                <a:cs typeface="黑体"/>
              </a:rPr>
              <a:t>	</a:t>
            </a:r>
            <a:endParaRPr sz="3600">
              <a:latin typeface="黑体"/>
              <a:cs typeface="黑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47649" y="1192212"/>
            <a:ext cx="3897629" cy="5194300"/>
            <a:chOff x="247649" y="1192212"/>
            <a:chExt cx="3897629" cy="5194300"/>
          </a:xfrm>
        </p:grpSpPr>
        <p:sp>
          <p:nvSpPr>
            <p:cNvPr id="4" name="object 4"/>
            <p:cNvSpPr/>
            <p:nvPr/>
          </p:nvSpPr>
          <p:spPr>
            <a:xfrm>
              <a:off x="252411" y="1196974"/>
              <a:ext cx="3888104" cy="5184775"/>
            </a:xfrm>
            <a:custGeom>
              <a:rect l="l" t="t" r="r" b="b"/>
              <a:pathLst>
                <a:path w="3888104" h="5184775">
                  <a:moveTo>
                    <a:pt x="3239810" y="5184775"/>
                  </a:moveTo>
                  <a:lnTo>
                    <a:pt x="647977" y="5184775"/>
                  </a:lnTo>
                  <a:lnTo>
                    <a:pt x="599618" y="5182997"/>
                  </a:lnTo>
                  <a:lnTo>
                    <a:pt x="552224" y="5177749"/>
                  </a:lnTo>
                  <a:lnTo>
                    <a:pt x="505920" y="5169155"/>
                  </a:lnTo>
                  <a:lnTo>
                    <a:pt x="460832" y="5157340"/>
                  </a:lnTo>
                  <a:lnTo>
                    <a:pt x="417086" y="5142430"/>
                  </a:lnTo>
                  <a:lnTo>
                    <a:pt x="374806" y="5124550"/>
                  </a:lnTo>
                  <a:lnTo>
                    <a:pt x="334118" y="5103825"/>
                  </a:lnTo>
                  <a:lnTo>
                    <a:pt x="295146" y="5080381"/>
                  </a:lnTo>
                  <a:lnTo>
                    <a:pt x="258017" y="5054343"/>
                  </a:lnTo>
                  <a:lnTo>
                    <a:pt x="222856" y="5025837"/>
                  </a:lnTo>
                  <a:lnTo>
                    <a:pt x="189788" y="4994986"/>
                  </a:lnTo>
                  <a:lnTo>
                    <a:pt x="158937" y="4961918"/>
                  </a:lnTo>
                  <a:lnTo>
                    <a:pt x="130431" y="4926756"/>
                  </a:lnTo>
                  <a:lnTo>
                    <a:pt x="104393" y="4889628"/>
                  </a:lnTo>
                  <a:lnTo>
                    <a:pt x="80949" y="4850656"/>
                  </a:lnTo>
                  <a:lnTo>
                    <a:pt x="60224" y="4809968"/>
                  </a:lnTo>
                  <a:lnTo>
                    <a:pt x="42344" y="4767688"/>
                  </a:lnTo>
                  <a:lnTo>
                    <a:pt x="27434" y="4723941"/>
                  </a:lnTo>
                  <a:lnTo>
                    <a:pt x="15619" y="4678854"/>
                  </a:lnTo>
                  <a:lnTo>
                    <a:pt x="7025" y="4632550"/>
                  </a:lnTo>
                  <a:lnTo>
                    <a:pt x="1777" y="4585156"/>
                  </a:lnTo>
                  <a:lnTo>
                    <a:pt x="0" y="4536798"/>
                  </a:lnTo>
                  <a:lnTo>
                    <a:pt x="0" y="647977"/>
                  </a:lnTo>
                  <a:lnTo>
                    <a:pt x="1777" y="599618"/>
                  </a:lnTo>
                  <a:lnTo>
                    <a:pt x="7025" y="552223"/>
                  </a:lnTo>
                  <a:lnTo>
                    <a:pt x="15620" y="505920"/>
                  </a:lnTo>
                  <a:lnTo>
                    <a:pt x="27434" y="460832"/>
                  </a:lnTo>
                  <a:lnTo>
                    <a:pt x="42344" y="417086"/>
                  </a:lnTo>
                  <a:lnTo>
                    <a:pt x="60224" y="374806"/>
                  </a:lnTo>
                  <a:lnTo>
                    <a:pt x="80949" y="334117"/>
                  </a:lnTo>
                  <a:lnTo>
                    <a:pt x="104393" y="295146"/>
                  </a:lnTo>
                  <a:lnTo>
                    <a:pt x="130431" y="258017"/>
                  </a:lnTo>
                  <a:lnTo>
                    <a:pt x="158938" y="222856"/>
                  </a:lnTo>
                  <a:lnTo>
                    <a:pt x="189788" y="189787"/>
                  </a:lnTo>
                  <a:lnTo>
                    <a:pt x="222857" y="158937"/>
                  </a:lnTo>
                  <a:lnTo>
                    <a:pt x="258018" y="130430"/>
                  </a:lnTo>
                  <a:lnTo>
                    <a:pt x="295147" y="104392"/>
                  </a:lnTo>
                  <a:lnTo>
                    <a:pt x="334119" y="80948"/>
                  </a:lnTo>
                  <a:lnTo>
                    <a:pt x="374807" y="60224"/>
                  </a:lnTo>
                  <a:lnTo>
                    <a:pt x="417087" y="42344"/>
                  </a:lnTo>
                  <a:lnTo>
                    <a:pt x="460834" y="27434"/>
                  </a:lnTo>
                  <a:lnTo>
                    <a:pt x="505921" y="15619"/>
                  </a:lnTo>
                  <a:lnTo>
                    <a:pt x="552225" y="7025"/>
                  </a:lnTo>
                  <a:lnTo>
                    <a:pt x="599618" y="1777"/>
                  </a:lnTo>
                  <a:lnTo>
                    <a:pt x="647977" y="0"/>
                  </a:lnTo>
                  <a:lnTo>
                    <a:pt x="3239810" y="0"/>
                  </a:lnTo>
                  <a:lnTo>
                    <a:pt x="3288168" y="1777"/>
                  </a:lnTo>
                  <a:lnTo>
                    <a:pt x="3335562" y="7025"/>
                  </a:lnTo>
                  <a:lnTo>
                    <a:pt x="3381866" y="15620"/>
                  </a:lnTo>
                  <a:lnTo>
                    <a:pt x="3426954" y="27434"/>
                  </a:lnTo>
                  <a:lnTo>
                    <a:pt x="3470700" y="42344"/>
                  </a:lnTo>
                  <a:lnTo>
                    <a:pt x="3512980" y="60224"/>
                  </a:lnTo>
                  <a:lnTo>
                    <a:pt x="3553669" y="80949"/>
                  </a:lnTo>
                  <a:lnTo>
                    <a:pt x="3592640" y="104393"/>
                  </a:lnTo>
                  <a:lnTo>
                    <a:pt x="3629769" y="130431"/>
                  </a:lnTo>
                  <a:lnTo>
                    <a:pt x="3664930" y="158938"/>
                  </a:lnTo>
                  <a:lnTo>
                    <a:pt x="3697999" y="189788"/>
                  </a:lnTo>
                  <a:lnTo>
                    <a:pt x="3728849" y="222857"/>
                  </a:lnTo>
                  <a:lnTo>
                    <a:pt x="3757356" y="258018"/>
                  </a:lnTo>
                  <a:lnTo>
                    <a:pt x="3783394" y="295147"/>
                  </a:lnTo>
                  <a:lnTo>
                    <a:pt x="3806838" y="334118"/>
                  </a:lnTo>
                  <a:lnTo>
                    <a:pt x="3827562" y="374807"/>
                  </a:lnTo>
                  <a:lnTo>
                    <a:pt x="3845442" y="417087"/>
                  </a:lnTo>
                  <a:lnTo>
                    <a:pt x="3860352" y="460833"/>
                  </a:lnTo>
                  <a:lnTo>
                    <a:pt x="3872167" y="505921"/>
                  </a:lnTo>
                  <a:lnTo>
                    <a:pt x="3880761" y="552224"/>
                  </a:lnTo>
                  <a:lnTo>
                    <a:pt x="3886009" y="599618"/>
                  </a:lnTo>
                  <a:lnTo>
                    <a:pt x="3887787" y="647977"/>
                  </a:lnTo>
                  <a:lnTo>
                    <a:pt x="3887787" y="4536798"/>
                  </a:lnTo>
                  <a:lnTo>
                    <a:pt x="3886010" y="4585157"/>
                  </a:lnTo>
                  <a:lnTo>
                    <a:pt x="3880761" y="4632551"/>
                  </a:lnTo>
                  <a:lnTo>
                    <a:pt x="3872167" y="4678854"/>
                  </a:lnTo>
                  <a:lnTo>
                    <a:pt x="3860352" y="4723942"/>
                  </a:lnTo>
                  <a:lnTo>
                    <a:pt x="3845442" y="4767688"/>
                  </a:lnTo>
                  <a:lnTo>
                    <a:pt x="3827562" y="4809968"/>
                  </a:lnTo>
                  <a:lnTo>
                    <a:pt x="3806838" y="4850657"/>
                  </a:lnTo>
                  <a:lnTo>
                    <a:pt x="3783394" y="4889628"/>
                  </a:lnTo>
                  <a:lnTo>
                    <a:pt x="3757356" y="4926757"/>
                  </a:lnTo>
                  <a:lnTo>
                    <a:pt x="3728849" y="4961918"/>
                  </a:lnTo>
                  <a:lnTo>
                    <a:pt x="3697999" y="4994987"/>
                  </a:lnTo>
                  <a:lnTo>
                    <a:pt x="3664930" y="5025837"/>
                  </a:lnTo>
                  <a:lnTo>
                    <a:pt x="3629769" y="5054344"/>
                  </a:lnTo>
                  <a:lnTo>
                    <a:pt x="3592640" y="5080382"/>
                  </a:lnTo>
                  <a:lnTo>
                    <a:pt x="3553668" y="5103826"/>
                  </a:lnTo>
                  <a:lnTo>
                    <a:pt x="3512980" y="5124550"/>
                  </a:lnTo>
                  <a:lnTo>
                    <a:pt x="3470700" y="5142430"/>
                  </a:lnTo>
                  <a:lnTo>
                    <a:pt x="3426954" y="5157340"/>
                  </a:lnTo>
                  <a:lnTo>
                    <a:pt x="3381866" y="5169155"/>
                  </a:lnTo>
                  <a:lnTo>
                    <a:pt x="3335562" y="5177749"/>
                  </a:lnTo>
                  <a:lnTo>
                    <a:pt x="3288168" y="5182997"/>
                  </a:lnTo>
                  <a:lnTo>
                    <a:pt x="3239810" y="5184775"/>
                  </a:lnTo>
                  <a:close/>
                </a:path>
              </a:pathLst>
            </a:custGeom>
            <a:solidFill>
              <a:srgbClr val="D3BD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52411" y="1196974"/>
              <a:ext cx="3888104" cy="5184775"/>
            </a:xfrm>
            <a:custGeom>
              <a:rect l="l" t="t" r="r" b="b"/>
              <a:pathLst>
                <a:path w="3888104" h="5184775">
                  <a:moveTo>
                    <a:pt x="0" y="647978"/>
                  </a:moveTo>
                  <a:lnTo>
                    <a:pt x="1777" y="599618"/>
                  </a:lnTo>
                  <a:lnTo>
                    <a:pt x="7025" y="552224"/>
                  </a:lnTo>
                  <a:lnTo>
                    <a:pt x="15619" y="505921"/>
                  </a:lnTo>
                  <a:lnTo>
                    <a:pt x="27434" y="460833"/>
                  </a:lnTo>
                  <a:lnTo>
                    <a:pt x="42344" y="417087"/>
                  </a:lnTo>
                  <a:lnTo>
                    <a:pt x="60224" y="374807"/>
                  </a:lnTo>
                  <a:lnTo>
                    <a:pt x="80949" y="334118"/>
                  </a:lnTo>
                  <a:lnTo>
                    <a:pt x="104392" y="295147"/>
                  </a:lnTo>
                  <a:lnTo>
                    <a:pt x="130430" y="258018"/>
                  </a:lnTo>
                  <a:lnTo>
                    <a:pt x="158937" y="222857"/>
                  </a:lnTo>
                  <a:lnTo>
                    <a:pt x="189787" y="189788"/>
                  </a:lnTo>
                  <a:lnTo>
                    <a:pt x="222856" y="158938"/>
                  </a:lnTo>
                  <a:lnTo>
                    <a:pt x="258017" y="130431"/>
                  </a:lnTo>
                  <a:lnTo>
                    <a:pt x="295146" y="104393"/>
                  </a:lnTo>
                  <a:lnTo>
                    <a:pt x="334117" y="80949"/>
                  </a:lnTo>
                  <a:lnTo>
                    <a:pt x="374806" y="60224"/>
                  </a:lnTo>
                  <a:lnTo>
                    <a:pt x="417086" y="42344"/>
                  </a:lnTo>
                  <a:lnTo>
                    <a:pt x="460832" y="27434"/>
                  </a:lnTo>
                  <a:lnTo>
                    <a:pt x="505920" y="15620"/>
                  </a:lnTo>
                  <a:lnTo>
                    <a:pt x="552223" y="7025"/>
                  </a:lnTo>
                  <a:lnTo>
                    <a:pt x="599617" y="1777"/>
                  </a:lnTo>
                  <a:lnTo>
                    <a:pt x="647977" y="0"/>
                  </a:lnTo>
                  <a:lnTo>
                    <a:pt x="3239810" y="0"/>
                  </a:lnTo>
                  <a:lnTo>
                    <a:pt x="3288168" y="1777"/>
                  </a:lnTo>
                  <a:lnTo>
                    <a:pt x="3335562" y="7025"/>
                  </a:lnTo>
                  <a:lnTo>
                    <a:pt x="3381865" y="15619"/>
                  </a:lnTo>
                  <a:lnTo>
                    <a:pt x="3426953" y="27434"/>
                  </a:lnTo>
                  <a:lnTo>
                    <a:pt x="3470699" y="42344"/>
                  </a:lnTo>
                  <a:lnTo>
                    <a:pt x="3512979" y="60224"/>
                  </a:lnTo>
                  <a:lnTo>
                    <a:pt x="3553668" y="80948"/>
                  </a:lnTo>
                  <a:lnTo>
                    <a:pt x="3592639" y="104392"/>
                  </a:lnTo>
                  <a:lnTo>
                    <a:pt x="3629768" y="130430"/>
                  </a:lnTo>
                  <a:lnTo>
                    <a:pt x="3664929" y="158937"/>
                  </a:lnTo>
                  <a:lnTo>
                    <a:pt x="3697998" y="189787"/>
                  </a:lnTo>
                  <a:lnTo>
                    <a:pt x="3728848" y="222856"/>
                  </a:lnTo>
                  <a:lnTo>
                    <a:pt x="3757355" y="258017"/>
                  </a:lnTo>
                  <a:lnTo>
                    <a:pt x="3783393" y="295146"/>
                  </a:lnTo>
                  <a:lnTo>
                    <a:pt x="3806837" y="334117"/>
                  </a:lnTo>
                  <a:lnTo>
                    <a:pt x="3827562" y="374806"/>
                  </a:lnTo>
                  <a:lnTo>
                    <a:pt x="3845442" y="417086"/>
                  </a:lnTo>
                  <a:lnTo>
                    <a:pt x="3860352" y="460832"/>
                  </a:lnTo>
                  <a:lnTo>
                    <a:pt x="3872167" y="505920"/>
                  </a:lnTo>
                  <a:lnTo>
                    <a:pt x="3880761" y="552223"/>
                  </a:lnTo>
                  <a:lnTo>
                    <a:pt x="3886009" y="599618"/>
                  </a:lnTo>
                  <a:lnTo>
                    <a:pt x="3887787" y="647977"/>
                  </a:lnTo>
                  <a:lnTo>
                    <a:pt x="3887788" y="4536797"/>
                  </a:lnTo>
                  <a:lnTo>
                    <a:pt x="3886010" y="4585156"/>
                  </a:lnTo>
                  <a:lnTo>
                    <a:pt x="3880762" y="4632550"/>
                  </a:lnTo>
                  <a:lnTo>
                    <a:pt x="3872167" y="4678854"/>
                  </a:lnTo>
                  <a:lnTo>
                    <a:pt x="3860353" y="4723941"/>
                  </a:lnTo>
                  <a:lnTo>
                    <a:pt x="3845443" y="4767688"/>
                  </a:lnTo>
                  <a:lnTo>
                    <a:pt x="3827563" y="4809968"/>
                  </a:lnTo>
                  <a:lnTo>
                    <a:pt x="3806838" y="4850656"/>
                  </a:lnTo>
                  <a:lnTo>
                    <a:pt x="3783394" y="4889628"/>
                  </a:lnTo>
                  <a:lnTo>
                    <a:pt x="3757356" y="4926756"/>
                  </a:lnTo>
                  <a:lnTo>
                    <a:pt x="3728849" y="4961918"/>
                  </a:lnTo>
                  <a:lnTo>
                    <a:pt x="3697999" y="4994986"/>
                  </a:lnTo>
                  <a:lnTo>
                    <a:pt x="3664931" y="5025837"/>
                  </a:lnTo>
                  <a:lnTo>
                    <a:pt x="3629769" y="5054343"/>
                  </a:lnTo>
                  <a:lnTo>
                    <a:pt x="3592640" y="5080381"/>
                  </a:lnTo>
                  <a:lnTo>
                    <a:pt x="3553669" y="5103825"/>
                  </a:lnTo>
                  <a:lnTo>
                    <a:pt x="3512981" y="5124550"/>
                  </a:lnTo>
                  <a:lnTo>
                    <a:pt x="3470701" y="5142430"/>
                  </a:lnTo>
                  <a:lnTo>
                    <a:pt x="3426954" y="5157340"/>
                  </a:lnTo>
                  <a:lnTo>
                    <a:pt x="3381867" y="5169155"/>
                  </a:lnTo>
                  <a:lnTo>
                    <a:pt x="3335563" y="5177749"/>
                  </a:lnTo>
                  <a:lnTo>
                    <a:pt x="3288169" y="5182997"/>
                  </a:lnTo>
                  <a:lnTo>
                    <a:pt x="3239810" y="5184775"/>
                  </a:lnTo>
                  <a:lnTo>
                    <a:pt x="647977" y="5184775"/>
                  </a:lnTo>
                  <a:lnTo>
                    <a:pt x="599618" y="5182997"/>
                  </a:lnTo>
                  <a:lnTo>
                    <a:pt x="552224" y="5177749"/>
                  </a:lnTo>
                  <a:lnTo>
                    <a:pt x="505921" y="5169155"/>
                  </a:lnTo>
                  <a:lnTo>
                    <a:pt x="460833" y="5157340"/>
                  </a:lnTo>
                  <a:lnTo>
                    <a:pt x="417086" y="5142430"/>
                  </a:lnTo>
                  <a:lnTo>
                    <a:pt x="374806" y="5124550"/>
                  </a:lnTo>
                  <a:lnTo>
                    <a:pt x="334118" y="5103826"/>
                  </a:lnTo>
                  <a:lnTo>
                    <a:pt x="295147" y="5080382"/>
                  </a:lnTo>
                  <a:lnTo>
                    <a:pt x="258018" y="5054344"/>
                  </a:lnTo>
                  <a:lnTo>
                    <a:pt x="222857" y="5025837"/>
                  </a:lnTo>
                  <a:lnTo>
                    <a:pt x="189788" y="4994987"/>
                  </a:lnTo>
                  <a:lnTo>
                    <a:pt x="158938" y="4961918"/>
                  </a:lnTo>
                  <a:lnTo>
                    <a:pt x="130431" y="4926757"/>
                  </a:lnTo>
                  <a:lnTo>
                    <a:pt x="104393" y="4889628"/>
                  </a:lnTo>
                  <a:lnTo>
                    <a:pt x="80949" y="4850657"/>
                  </a:lnTo>
                  <a:lnTo>
                    <a:pt x="60224" y="4809968"/>
                  </a:lnTo>
                  <a:lnTo>
                    <a:pt x="42344" y="4767688"/>
                  </a:lnTo>
                  <a:lnTo>
                    <a:pt x="27434" y="4723942"/>
                  </a:lnTo>
                  <a:lnTo>
                    <a:pt x="15620" y="4678854"/>
                  </a:lnTo>
                  <a:lnTo>
                    <a:pt x="7025" y="4632551"/>
                  </a:lnTo>
                  <a:lnTo>
                    <a:pt x="1777" y="4585157"/>
                  </a:lnTo>
                  <a:lnTo>
                    <a:pt x="0" y="4536798"/>
                  </a:lnTo>
                  <a:lnTo>
                    <a:pt x="0" y="647978"/>
                  </a:lnTo>
                  <a:close/>
                </a:path>
              </a:pathLst>
            </a:custGeom>
            <a:ln w="9525">
              <a:solidFill>
                <a:srgbClr val="C69D5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20938" y="1568866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1</a:t>
            </a:r>
            <a:r>
              <a:rPr sz="2400" b="1">
                <a:latin typeface="Microsoft JhengHei"/>
                <a:cs typeface="Microsoft JhengHei"/>
              </a:rPr>
              <a:t>	地基与基础工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0938" y="2117506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2</a:t>
            </a:r>
            <a:r>
              <a:rPr sz="2400" b="1">
                <a:latin typeface="Microsoft JhengHei"/>
                <a:cs typeface="Microsoft JhengHei"/>
              </a:rPr>
              <a:t>	砌筑工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0938" y="2666146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3</a:t>
            </a:r>
            <a:r>
              <a:rPr sz="2400" b="1">
                <a:latin typeface="Microsoft JhengHei"/>
                <a:cs typeface="Microsoft JhengHei"/>
              </a:rPr>
              <a:t>	钢筋混凝土工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0938" y="3214786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4</a:t>
            </a:r>
            <a:r>
              <a:rPr sz="2400" b="1">
                <a:latin typeface="Microsoft JhengHei"/>
                <a:cs typeface="Microsoft JhengHei"/>
              </a:rPr>
              <a:t>	预应力混凝土工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0938" y="3763426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5</a:t>
            </a:r>
            <a:r>
              <a:rPr sz="2400" b="1">
                <a:latin typeface="Microsoft JhengHei"/>
                <a:cs typeface="Microsoft JhengHei"/>
              </a:rPr>
              <a:t>	钢构造工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0938" y="4312066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6</a:t>
            </a:r>
            <a:r>
              <a:rPr sz="2400" b="1">
                <a:latin typeface="Microsoft JhengHei"/>
                <a:cs typeface="Microsoft JhengHei"/>
              </a:rPr>
              <a:t>	构造安装工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20938" y="4860706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7</a:t>
            </a:r>
            <a:r>
              <a:rPr sz="2400" b="1">
                <a:latin typeface="Microsoft JhengHei"/>
                <a:cs typeface="Microsoft JhengHei"/>
              </a:rPr>
              <a:t>	防水工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0938" y="5409346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2400" b="1">
                <a:latin typeface="Microsoft JhengHei"/>
                <a:cs typeface="Microsoft JhengHei"/>
              </a:rPr>
              <a:t>章节</a:t>
            </a:r>
            <a:r>
              <a:rPr sz="2400" b="1" spc="-50">
                <a:latin typeface="Microsoft JhengHei"/>
                <a:cs typeface="Microsoft JhengHei"/>
              </a:rPr>
              <a:t>8</a:t>
            </a:r>
            <a:r>
              <a:rPr sz="2400" b="1">
                <a:latin typeface="Microsoft JhengHei"/>
                <a:cs typeface="Microsoft JhengHei"/>
              </a:rPr>
              <a:t>	装饰工</a:t>
            </a:r>
            <a:r>
              <a:rPr sz="2400" b="1" spc="-50">
                <a:latin typeface="Microsoft JhengHei"/>
                <a:cs typeface="Microsoft JhengHei"/>
              </a:rPr>
              <a:t>程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143499" y="255587"/>
            <a:ext cx="3590925" cy="593725"/>
            <a:chOff x="5143499" y="255587"/>
            <a:chExt cx="3590925" cy="59372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148262" y="260349"/>
              <a:ext cx="3581400" cy="5842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148262" y="260349"/>
              <a:ext cx="3581400" cy="584200"/>
            </a:xfrm>
            <a:custGeom>
              <a:rect l="l" t="t" r="r" b="b"/>
              <a:pathLst>
                <a:path w="3581400" h="584200">
                  <a:moveTo>
                    <a:pt x="0" y="97368"/>
                  </a:moveTo>
                  <a:lnTo>
                    <a:pt x="7651" y="59468"/>
                  </a:lnTo>
                  <a:lnTo>
                    <a:pt x="28518" y="28518"/>
                  </a:lnTo>
                  <a:lnTo>
                    <a:pt x="59468" y="7651"/>
                  </a:lnTo>
                  <a:lnTo>
                    <a:pt x="97368" y="0"/>
                  </a:lnTo>
                  <a:lnTo>
                    <a:pt x="3484031" y="0"/>
                  </a:lnTo>
                  <a:lnTo>
                    <a:pt x="3521931" y="7651"/>
                  </a:lnTo>
                  <a:lnTo>
                    <a:pt x="3552881" y="28518"/>
                  </a:lnTo>
                  <a:lnTo>
                    <a:pt x="3573748" y="59468"/>
                  </a:lnTo>
                  <a:lnTo>
                    <a:pt x="3581400" y="97368"/>
                  </a:lnTo>
                  <a:lnTo>
                    <a:pt x="3581400" y="486831"/>
                  </a:lnTo>
                  <a:lnTo>
                    <a:pt x="3573748" y="524731"/>
                  </a:lnTo>
                  <a:lnTo>
                    <a:pt x="3552881" y="555681"/>
                  </a:lnTo>
                  <a:lnTo>
                    <a:pt x="3521932" y="576548"/>
                  </a:lnTo>
                  <a:lnTo>
                    <a:pt x="3484031" y="584199"/>
                  </a:lnTo>
                  <a:lnTo>
                    <a:pt x="97368" y="584200"/>
                  </a:lnTo>
                  <a:lnTo>
                    <a:pt x="59468" y="576548"/>
                  </a:lnTo>
                  <a:lnTo>
                    <a:pt x="28518" y="555681"/>
                  </a:lnTo>
                  <a:lnTo>
                    <a:pt x="7651" y="524731"/>
                  </a:lnTo>
                  <a:lnTo>
                    <a:pt x="0" y="486831"/>
                  </a:lnTo>
                  <a:lnTo>
                    <a:pt x="0" y="97368"/>
                  </a:lnTo>
                  <a:close/>
                </a:path>
              </a:pathLst>
            </a:custGeom>
            <a:ln w="9525">
              <a:solidFill>
                <a:srgbClr val="B38E4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236536" y="900112"/>
            <a:ext cx="8674100" cy="5397500"/>
            <a:chOff x="236536" y="900112"/>
            <a:chExt cx="8674100" cy="5397500"/>
          </a:xfrm>
        </p:grpSpPr>
        <p:sp>
          <p:nvSpPr>
            <p:cNvPr id="18" name="object 18"/>
            <p:cNvSpPr/>
            <p:nvPr/>
          </p:nvSpPr>
          <p:spPr>
            <a:xfrm>
              <a:off x="252411" y="1989138"/>
              <a:ext cx="3888104" cy="3889375"/>
            </a:xfrm>
            <a:custGeom>
              <a:rect l="l" t="t" r="r" b="b"/>
              <a:pathLst>
                <a:path w="3888104" h="3889375">
                  <a:moveTo>
                    <a:pt x="0" y="0"/>
                  </a:moveTo>
                  <a:lnTo>
                    <a:pt x="3887788" y="0"/>
                  </a:lnTo>
                </a:path>
                <a:path w="3888104" h="3889375">
                  <a:moveTo>
                    <a:pt x="0" y="576261"/>
                  </a:moveTo>
                  <a:lnTo>
                    <a:pt x="3887788" y="576261"/>
                  </a:lnTo>
                </a:path>
                <a:path w="3888104" h="3889375">
                  <a:moveTo>
                    <a:pt x="0" y="1152523"/>
                  </a:moveTo>
                  <a:lnTo>
                    <a:pt x="3887788" y="1152523"/>
                  </a:lnTo>
                </a:path>
                <a:path w="3888104" h="3889375">
                  <a:moveTo>
                    <a:pt x="0" y="1655761"/>
                  </a:moveTo>
                  <a:lnTo>
                    <a:pt x="3887788" y="1655761"/>
                  </a:lnTo>
                </a:path>
                <a:path w="3888104" h="3889375">
                  <a:moveTo>
                    <a:pt x="0" y="2232024"/>
                  </a:moveTo>
                  <a:lnTo>
                    <a:pt x="3887788" y="2233611"/>
                  </a:lnTo>
                </a:path>
                <a:path w="3888104" h="3889375">
                  <a:moveTo>
                    <a:pt x="0" y="2808286"/>
                  </a:moveTo>
                  <a:lnTo>
                    <a:pt x="3887788" y="2808286"/>
                  </a:lnTo>
                </a:path>
                <a:path w="3888104" h="3889375">
                  <a:moveTo>
                    <a:pt x="0" y="3384549"/>
                  </a:moveTo>
                  <a:lnTo>
                    <a:pt x="3887788" y="3384549"/>
                  </a:lnTo>
                </a:path>
                <a:path w="3888104" h="3889375">
                  <a:moveTo>
                    <a:pt x="0" y="3887786"/>
                  </a:moveTo>
                  <a:lnTo>
                    <a:pt x="3816350" y="3889374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64000" y="3213099"/>
              <a:ext cx="877887" cy="110331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932361" y="1268411"/>
              <a:ext cx="3973512" cy="5024437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932361" y="1268411"/>
              <a:ext cx="3973829" cy="5024755"/>
            </a:xfrm>
            <a:custGeom>
              <a:rect l="l" t="t" r="r" b="b"/>
              <a:pathLst>
                <a:path w="3973829" h="5024755">
                  <a:moveTo>
                    <a:pt x="0" y="662265"/>
                  </a:moveTo>
                  <a:lnTo>
                    <a:pt x="1662" y="614969"/>
                  </a:lnTo>
                  <a:lnTo>
                    <a:pt x="6576" y="568570"/>
                  </a:lnTo>
                  <a:lnTo>
                    <a:pt x="14629" y="523181"/>
                  </a:lnTo>
                  <a:lnTo>
                    <a:pt x="25708" y="478913"/>
                  </a:lnTo>
                  <a:lnTo>
                    <a:pt x="39702" y="435880"/>
                  </a:lnTo>
                  <a:lnTo>
                    <a:pt x="56499" y="394192"/>
                  </a:lnTo>
                  <a:lnTo>
                    <a:pt x="75987" y="353962"/>
                  </a:lnTo>
                  <a:lnTo>
                    <a:pt x="98053" y="315302"/>
                  </a:lnTo>
                  <a:lnTo>
                    <a:pt x="122585" y="278324"/>
                  </a:lnTo>
                  <a:lnTo>
                    <a:pt x="149472" y="243140"/>
                  </a:lnTo>
                  <a:lnTo>
                    <a:pt x="178601" y="209862"/>
                  </a:lnTo>
                  <a:lnTo>
                    <a:pt x="209861" y="178602"/>
                  </a:lnTo>
                  <a:lnTo>
                    <a:pt x="243139" y="149473"/>
                  </a:lnTo>
                  <a:lnTo>
                    <a:pt x="278323" y="122586"/>
                  </a:lnTo>
                  <a:lnTo>
                    <a:pt x="315301" y="98053"/>
                  </a:lnTo>
                  <a:lnTo>
                    <a:pt x="353961" y="75987"/>
                  </a:lnTo>
                  <a:lnTo>
                    <a:pt x="394191" y="56500"/>
                  </a:lnTo>
                  <a:lnTo>
                    <a:pt x="435879" y="39703"/>
                  </a:lnTo>
                  <a:lnTo>
                    <a:pt x="478913" y="25708"/>
                  </a:lnTo>
                  <a:lnTo>
                    <a:pt x="523180" y="14629"/>
                  </a:lnTo>
                  <a:lnTo>
                    <a:pt x="568569" y="6576"/>
                  </a:lnTo>
                  <a:lnTo>
                    <a:pt x="614968" y="1662"/>
                  </a:lnTo>
                  <a:lnTo>
                    <a:pt x="662264" y="0"/>
                  </a:lnTo>
                  <a:lnTo>
                    <a:pt x="3311247" y="0"/>
                  </a:lnTo>
                  <a:lnTo>
                    <a:pt x="3358542" y="1662"/>
                  </a:lnTo>
                  <a:lnTo>
                    <a:pt x="3404940" y="6576"/>
                  </a:lnTo>
                  <a:lnTo>
                    <a:pt x="3450330" y="14629"/>
                  </a:lnTo>
                  <a:lnTo>
                    <a:pt x="3494597" y="25708"/>
                  </a:lnTo>
                  <a:lnTo>
                    <a:pt x="3537631" y="39702"/>
                  </a:lnTo>
                  <a:lnTo>
                    <a:pt x="3579319" y="56499"/>
                  </a:lnTo>
                  <a:lnTo>
                    <a:pt x="3619549" y="75987"/>
                  </a:lnTo>
                  <a:lnTo>
                    <a:pt x="3658209" y="98053"/>
                  </a:lnTo>
                  <a:lnTo>
                    <a:pt x="3695187" y="122585"/>
                  </a:lnTo>
                  <a:lnTo>
                    <a:pt x="3730371" y="149472"/>
                  </a:lnTo>
                  <a:lnTo>
                    <a:pt x="3763649" y="178601"/>
                  </a:lnTo>
                  <a:lnTo>
                    <a:pt x="3794909" y="209861"/>
                  </a:lnTo>
                  <a:lnTo>
                    <a:pt x="3824038" y="243139"/>
                  </a:lnTo>
                  <a:lnTo>
                    <a:pt x="3850925" y="278323"/>
                  </a:lnTo>
                  <a:lnTo>
                    <a:pt x="3875458" y="315301"/>
                  </a:lnTo>
                  <a:lnTo>
                    <a:pt x="3897524" y="353961"/>
                  </a:lnTo>
                  <a:lnTo>
                    <a:pt x="3917012" y="394191"/>
                  </a:lnTo>
                  <a:lnTo>
                    <a:pt x="3933809" y="435879"/>
                  </a:lnTo>
                  <a:lnTo>
                    <a:pt x="3947803" y="478913"/>
                  </a:lnTo>
                  <a:lnTo>
                    <a:pt x="3958882" y="523180"/>
                  </a:lnTo>
                  <a:lnTo>
                    <a:pt x="3966935" y="568569"/>
                  </a:lnTo>
                  <a:lnTo>
                    <a:pt x="3971849" y="614968"/>
                  </a:lnTo>
                  <a:lnTo>
                    <a:pt x="3973512" y="662264"/>
                  </a:lnTo>
                  <a:lnTo>
                    <a:pt x="3973512" y="4362173"/>
                  </a:lnTo>
                  <a:lnTo>
                    <a:pt x="3971849" y="4409468"/>
                  </a:lnTo>
                  <a:lnTo>
                    <a:pt x="3966935" y="4455867"/>
                  </a:lnTo>
                  <a:lnTo>
                    <a:pt x="3958883" y="4501256"/>
                  </a:lnTo>
                  <a:lnTo>
                    <a:pt x="3947803" y="4545524"/>
                  </a:lnTo>
                  <a:lnTo>
                    <a:pt x="3933809" y="4588557"/>
                  </a:lnTo>
                  <a:lnTo>
                    <a:pt x="3917012" y="4630245"/>
                  </a:lnTo>
                  <a:lnTo>
                    <a:pt x="3897524" y="4670475"/>
                  </a:lnTo>
                  <a:lnTo>
                    <a:pt x="3875458" y="4709135"/>
                  </a:lnTo>
                  <a:lnTo>
                    <a:pt x="3850926" y="4746113"/>
                  </a:lnTo>
                  <a:lnTo>
                    <a:pt x="3824039" y="4781297"/>
                  </a:lnTo>
                  <a:lnTo>
                    <a:pt x="3794909" y="4814575"/>
                  </a:lnTo>
                  <a:lnTo>
                    <a:pt x="3763650" y="4845835"/>
                  </a:lnTo>
                  <a:lnTo>
                    <a:pt x="3730372" y="4874964"/>
                  </a:lnTo>
                  <a:lnTo>
                    <a:pt x="3695188" y="4901851"/>
                  </a:lnTo>
                  <a:lnTo>
                    <a:pt x="3658210" y="4926384"/>
                  </a:lnTo>
                  <a:lnTo>
                    <a:pt x="3619550" y="4948450"/>
                  </a:lnTo>
                  <a:lnTo>
                    <a:pt x="3579320" y="4967937"/>
                  </a:lnTo>
                  <a:lnTo>
                    <a:pt x="3537632" y="4984734"/>
                  </a:lnTo>
                  <a:lnTo>
                    <a:pt x="3494598" y="4998729"/>
                  </a:lnTo>
                  <a:lnTo>
                    <a:pt x="3450331" y="5009808"/>
                  </a:lnTo>
                  <a:lnTo>
                    <a:pt x="3404942" y="5017861"/>
                  </a:lnTo>
                  <a:lnTo>
                    <a:pt x="3358543" y="5022774"/>
                  </a:lnTo>
                  <a:lnTo>
                    <a:pt x="3311247" y="5024437"/>
                  </a:lnTo>
                  <a:lnTo>
                    <a:pt x="662265" y="5024438"/>
                  </a:lnTo>
                  <a:lnTo>
                    <a:pt x="614969" y="5022774"/>
                  </a:lnTo>
                  <a:lnTo>
                    <a:pt x="568570" y="5017860"/>
                  </a:lnTo>
                  <a:lnTo>
                    <a:pt x="523181" y="5009808"/>
                  </a:lnTo>
                  <a:lnTo>
                    <a:pt x="478913" y="4998728"/>
                  </a:lnTo>
                  <a:lnTo>
                    <a:pt x="435880" y="4984734"/>
                  </a:lnTo>
                  <a:lnTo>
                    <a:pt x="394192" y="4967937"/>
                  </a:lnTo>
                  <a:lnTo>
                    <a:pt x="353962" y="4948450"/>
                  </a:lnTo>
                  <a:lnTo>
                    <a:pt x="315302" y="4926383"/>
                  </a:lnTo>
                  <a:lnTo>
                    <a:pt x="278324" y="4901851"/>
                  </a:lnTo>
                  <a:lnTo>
                    <a:pt x="243140" y="4874964"/>
                  </a:lnTo>
                  <a:lnTo>
                    <a:pt x="209862" y="4845835"/>
                  </a:lnTo>
                  <a:lnTo>
                    <a:pt x="178602" y="4814575"/>
                  </a:lnTo>
                  <a:lnTo>
                    <a:pt x="149473" y="4781297"/>
                  </a:lnTo>
                  <a:lnTo>
                    <a:pt x="122586" y="4746113"/>
                  </a:lnTo>
                  <a:lnTo>
                    <a:pt x="98053" y="4709135"/>
                  </a:lnTo>
                  <a:lnTo>
                    <a:pt x="75987" y="4670475"/>
                  </a:lnTo>
                  <a:lnTo>
                    <a:pt x="56500" y="4630245"/>
                  </a:lnTo>
                  <a:lnTo>
                    <a:pt x="39703" y="4588557"/>
                  </a:lnTo>
                  <a:lnTo>
                    <a:pt x="25708" y="4545524"/>
                  </a:lnTo>
                  <a:lnTo>
                    <a:pt x="14629" y="4501256"/>
                  </a:lnTo>
                  <a:lnTo>
                    <a:pt x="6576" y="4455867"/>
                  </a:lnTo>
                  <a:lnTo>
                    <a:pt x="1662" y="4409469"/>
                  </a:lnTo>
                  <a:lnTo>
                    <a:pt x="0" y="4362172"/>
                  </a:lnTo>
                  <a:lnTo>
                    <a:pt x="0" y="662265"/>
                  </a:lnTo>
                  <a:close/>
                </a:path>
              </a:pathLst>
            </a:custGeom>
            <a:ln w="9525">
              <a:solidFill>
                <a:srgbClr val="B38E4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932361" y="1989138"/>
              <a:ext cx="3821429" cy="2233930"/>
            </a:xfrm>
            <a:custGeom>
              <a:rect l="l" t="t" r="r" b="b"/>
              <a:pathLst>
                <a:path w="3821429" h="2233929">
                  <a:moveTo>
                    <a:pt x="0" y="0"/>
                  </a:moveTo>
                  <a:lnTo>
                    <a:pt x="3821112" y="1588"/>
                  </a:lnTo>
                </a:path>
                <a:path w="3821429" h="2233929">
                  <a:moveTo>
                    <a:pt x="0" y="576261"/>
                  </a:moveTo>
                  <a:lnTo>
                    <a:pt x="3821112" y="576261"/>
                  </a:lnTo>
                </a:path>
                <a:path w="3821429" h="2233929">
                  <a:moveTo>
                    <a:pt x="0" y="1152523"/>
                  </a:moveTo>
                  <a:lnTo>
                    <a:pt x="3821112" y="1155698"/>
                  </a:lnTo>
                </a:path>
                <a:path w="3821429" h="2233929">
                  <a:moveTo>
                    <a:pt x="0" y="1728786"/>
                  </a:moveTo>
                  <a:lnTo>
                    <a:pt x="3821112" y="1730374"/>
                  </a:lnTo>
                </a:path>
                <a:path w="3821429" h="2233929">
                  <a:moveTo>
                    <a:pt x="0" y="2232024"/>
                  </a:moveTo>
                  <a:lnTo>
                    <a:pt x="3821112" y="2233611"/>
                  </a:lnTo>
                </a:path>
              </a:pathLst>
            </a:custGeom>
            <a:ln w="25400">
              <a:solidFill>
                <a:srgbClr val="00206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367462" y="904875"/>
              <a:ext cx="1325562" cy="279400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6367462" y="904875"/>
              <a:ext cx="1325880" cy="279400"/>
            </a:xfrm>
            <a:custGeom>
              <a:rect l="l" t="t" r="r" b="b"/>
              <a:pathLst>
                <a:path w="1325879" h="279400">
                  <a:moveTo>
                    <a:pt x="0" y="139700"/>
                  </a:moveTo>
                  <a:lnTo>
                    <a:pt x="331390" y="139700"/>
                  </a:lnTo>
                  <a:lnTo>
                    <a:pt x="331390" y="0"/>
                  </a:lnTo>
                  <a:lnTo>
                    <a:pt x="994171" y="0"/>
                  </a:lnTo>
                  <a:lnTo>
                    <a:pt x="994171" y="139700"/>
                  </a:lnTo>
                  <a:lnTo>
                    <a:pt x="1325562" y="139700"/>
                  </a:lnTo>
                  <a:lnTo>
                    <a:pt x="662780" y="279400"/>
                  </a:lnTo>
                  <a:lnTo>
                    <a:pt x="0" y="139700"/>
                  </a:lnTo>
                  <a:close/>
                </a:path>
              </a:pathLst>
            </a:custGeom>
            <a:ln w="9525">
              <a:solidFill>
                <a:srgbClr val="B38E4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932361" y="4797425"/>
              <a:ext cx="3821429" cy="577850"/>
            </a:xfrm>
            <a:custGeom>
              <a:rect l="l" t="t" r="r" b="b"/>
              <a:pathLst>
                <a:path w="3821429" h="577850">
                  <a:moveTo>
                    <a:pt x="0" y="0"/>
                  </a:moveTo>
                  <a:lnTo>
                    <a:pt x="3821112" y="1587"/>
                  </a:lnTo>
                </a:path>
                <a:path w="3821429" h="577850">
                  <a:moveTo>
                    <a:pt x="0" y="576262"/>
                  </a:moveTo>
                  <a:lnTo>
                    <a:pt x="3821112" y="577851"/>
                  </a:lnTo>
                </a:path>
              </a:pathLst>
            </a:custGeom>
            <a:ln w="25400">
              <a:solidFill>
                <a:srgbClr val="00206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5948362" y="333000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5465"/>
                <a:tab pos="1078865"/>
                <a:tab pos="1612265"/>
              </a:tabLst>
            </a:pPr>
            <a:r>
              <a:rPr sz="2800" b="1" spc="-50">
                <a:solidFill>
                  <a:srgbClr val="000000"/>
                </a:solidFill>
                <a:latin typeface="Microsoft JhengHei"/>
                <a:cs typeface="Microsoft JhengHei"/>
              </a:rPr>
              <a:t>学</a:t>
            </a: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000000"/>
                </a:solidFill>
                <a:latin typeface="Microsoft JhengHei"/>
                <a:cs typeface="Microsoft JhengHei"/>
              </a:rPr>
              <a:t>习</a:t>
            </a: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000000"/>
                </a:solidFill>
                <a:latin typeface="Microsoft JhengHei"/>
                <a:cs typeface="Microsoft JhengHei"/>
              </a:rPr>
              <a:t>任</a:t>
            </a: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000000"/>
                </a:solidFill>
                <a:latin typeface="Microsoft JhengHei"/>
                <a:cs typeface="Microsoft JhengHei"/>
              </a:rPr>
              <a:t>务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298440" y="1452245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掌握土方开挖机械选择、土方量计算、浅基础、桩基础旳施工过程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011102" y="2028508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掌握脚手架旳搭设、拆除工艺，掌握一般砌筑旳工艺流程与质量验收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011102" y="2604770"/>
            <a:ext cx="388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掌握钢筋旳下料计算、模板旳搭设与拆除、混凝土旳浇筑工艺与质量验收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011102" y="3181032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掌握先张法、后张法制作预应力混凝土旳措施，掌握冷拉钢筋旳计算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011102" y="3828732"/>
            <a:ext cx="307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掌握钢构造旳制作工艺、连接工艺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011102" y="4404995"/>
            <a:ext cx="2057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掌握单层工业厂房安装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011102" y="4836795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>
                <a:latin typeface="黑体"/>
                <a:cs typeface="黑体"/>
              </a:rPr>
              <a:t>掌握屋面防水、地下室防水、卫生间防水</a:t>
            </a:r>
            <a:r>
              <a:rPr sz="1600" spc="-10">
                <a:latin typeface="黑体"/>
                <a:cs typeface="黑体"/>
              </a:rPr>
              <a:t>旳施工工艺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011102" y="5413057"/>
            <a:ext cx="388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3825875"/>
              </a:tabLst>
            </a:pPr>
            <a:r>
              <a:rPr sz="1600">
                <a:latin typeface="黑体"/>
                <a:cs typeface="黑体"/>
              </a:rPr>
              <a:t>掌握墙面抹灰旳工艺流程，熟悉饰面工程</a:t>
            </a:r>
            <a:r>
              <a:rPr sz="1600" spc="-50">
                <a:latin typeface="黑体"/>
                <a:cs typeface="黑体"/>
              </a:rPr>
              <a:t>、</a:t>
            </a:r>
            <a:r>
              <a:rPr sz="1600" u="heavy">
                <a:uFill>
                  <a:solidFill>
                    <a:srgbClr val="002060"/>
                  </a:solidFill>
                </a:uFill>
                <a:latin typeface="黑体"/>
                <a:cs typeface="黑体"/>
              </a:rPr>
              <a:t>门窗以及玻璃幕墙旳施</a:t>
            </a:r>
            <a:r>
              <a:rPr sz="1600" u="heavy" spc="-50">
                <a:uFill>
                  <a:solidFill>
                    <a:srgbClr val="002060"/>
                  </a:solidFill>
                </a:uFill>
                <a:latin typeface="黑体"/>
                <a:cs typeface="黑体"/>
              </a:rPr>
              <a:t>工</a:t>
            </a:r>
            <a:r>
              <a:rPr sz="1600" u="heavy">
                <a:uFill>
                  <a:solidFill>
                    <a:srgbClr val="002060"/>
                  </a:solidFill>
                </a:uFill>
                <a:latin typeface="黑体"/>
                <a:cs typeface="黑体"/>
              </a:rPr>
              <a:t>	</a:t>
            </a:r>
            <a:endParaRPr sz="1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46461" y="4365624"/>
            <a:ext cx="5422900" cy="1501775"/>
          </a:xfrm>
          <a:custGeom>
            <a:rect l="l" t="t" r="r" b="b"/>
            <a:pathLst>
              <a:path w="5422900" h="1501775">
                <a:moveTo>
                  <a:pt x="5250120" y="1501774"/>
                </a:moveTo>
                <a:lnTo>
                  <a:pt x="172779" y="1501774"/>
                </a:lnTo>
                <a:lnTo>
                  <a:pt x="126847" y="1495602"/>
                </a:lnTo>
                <a:lnTo>
                  <a:pt x="85574" y="1478185"/>
                </a:lnTo>
                <a:lnTo>
                  <a:pt x="50605" y="1451168"/>
                </a:lnTo>
                <a:lnTo>
                  <a:pt x="23589" y="1416200"/>
                </a:lnTo>
                <a:lnTo>
                  <a:pt x="6171" y="1374926"/>
                </a:lnTo>
                <a:lnTo>
                  <a:pt x="0" y="1328996"/>
                </a:lnTo>
                <a:lnTo>
                  <a:pt x="0" y="172778"/>
                </a:lnTo>
                <a:lnTo>
                  <a:pt x="6172" y="126847"/>
                </a:lnTo>
                <a:lnTo>
                  <a:pt x="23589" y="85574"/>
                </a:lnTo>
                <a:lnTo>
                  <a:pt x="50606" y="50605"/>
                </a:lnTo>
                <a:lnTo>
                  <a:pt x="85574" y="23589"/>
                </a:lnTo>
                <a:lnTo>
                  <a:pt x="126848" y="6171"/>
                </a:lnTo>
                <a:lnTo>
                  <a:pt x="172779" y="0"/>
                </a:lnTo>
                <a:lnTo>
                  <a:pt x="5250121" y="0"/>
                </a:lnTo>
                <a:lnTo>
                  <a:pt x="5296051" y="6171"/>
                </a:lnTo>
                <a:lnTo>
                  <a:pt x="5337325" y="23589"/>
                </a:lnTo>
                <a:lnTo>
                  <a:pt x="5372293" y="50605"/>
                </a:lnTo>
                <a:lnTo>
                  <a:pt x="5399310" y="85574"/>
                </a:lnTo>
                <a:lnTo>
                  <a:pt x="5416727" y="126847"/>
                </a:lnTo>
                <a:lnTo>
                  <a:pt x="5422899" y="172778"/>
                </a:lnTo>
                <a:lnTo>
                  <a:pt x="5422898" y="1328996"/>
                </a:lnTo>
                <a:lnTo>
                  <a:pt x="5416726" y="1374927"/>
                </a:lnTo>
                <a:lnTo>
                  <a:pt x="5399309" y="1416200"/>
                </a:lnTo>
                <a:lnTo>
                  <a:pt x="5372292" y="1451168"/>
                </a:lnTo>
                <a:lnTo>
                  <a:pt x="5337324" y="1478185"/>
                </a:lnTo>
                <a:lnTo>
                  <a:pt x="5296051" y="1495602"/>
                </a:lnTo>
                <a:lnTo>
                  <a:pt x="5250120" y="1501774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409949" y="1536699"/>
            <a:ext cx="5457825" cy="1821180"/>
          </a:xfrm>
          <a:custGeom>
            <a:rect l="l" t="t" r="r" b="b"/>
            <a:pathLst>
              <a:path w="5457825" h="1821179">
                <a:moveTo>
                  <a:pt x="209490" y="1820861"/>
                </a:moveTo>
                <a:lnTo>
                  <a:pt x="161455" y="1815328"/>
                </a:lnTo>
                <a:lnTo>
                  <a:pt x="117361" y="1799568"/>
                </a:lnTo>
                <a:lnTo>
                  <a:pt x="78464" y="1774838"/>
                </a:lnTo>
                <a:lnTo>
                  <a:pt x="46022" y="1742396"/>
                </a:lnTo>
                <a:lnTo>
                  <a:pt x="21292" y="1703499"/>
                </a:lnTo>
                <a:lnTo>
                  <a:pt x="5532" y="1659405"/>
                </a:lnTo>
                <a:lnTo>
                  <a:pt x="0" y="1611371"/>
                </a:lnTo>
                <a:lnTo>
                  <a:pt x="0" y="209490"/>
                </a:lnTo>
                <a:lnTo>
                  <a:pt x="5532" y="161455"/>
                </a:lnTo>
                <a:lnTo>
                  <a:pt x="21292" y="117361"/>
                </a:lnTo>
                <a:lnTo>
                  <a:pt x="46022" y="78464"/>
                </a:lnTo>
                <a:lnTo>
                  <a:pt x="78464" y="46022"/>
                </a:lnTo>
                <a:lnTo>
                  <a:pt x="117362" y="21292"/>
                </a:lnTo>
                <a:lnTo>
                  <a:pt x="161456" y="5532"/>
                </a:lnTo>
                <a:lnTo>
                  <a:pt x="209489" y="0"/>
                </a:lnTo>
                <a:lnTo>
                  <a:pt x="5248333" y="0"/>
                </a:lnTo>
                <a:lnTo>
                  <a:pt x="5296368" y="5532"/>
                </a:lnTo>
                <a:lnTo>
                  <a:pt x="5340462" y="21292"/>
                </a:lnTo>
                <a:lnTo>
                  <a:pt x="5379359" y="46022"/>
                </a:lnTo>
                <a:lnTo>
                  <a:pt x="5411801" y="78464"/>
                </a:lnTo>
                <a:lnTo>
                  <a:pt x="5436531" y="117361"/>
                </a:lnTo>
                <a:lnTo>
                  <a:pt x="5452291" y="161456"/>
                </a:lnTo>
                <a:lnTo>
                  <a:pt x="5457823" y="209490"/>
                </a:lnTo>
                <a:lnTo>
                  <a:pt x="5457823" y="1611371"/>
                </a:lnTo>
                <a:lnTo>
                  <a:pt x="5452291" y="1659405"/>
                </a:lnTo>
                <a:lnTo>
                  <a:pt x="5436530" y="1703500"/>
                </a:lnTo>
                <a:lnTo>
                  <a:pt x="5411801" y="1742397"/>
                </a:lnTo>
                <a:lnTo>
                  <a:pt x="5379358" y="1774839"/>
                </a:lnTo>
                <a:lnTo>
                  <a:pt x="5340461" y="1799568"/>
                </a:lnTo>
                <a:lnTo>
                  <a:pt x="5296365" y="1815329"/>
                </a:lnTo>
                <a:lnTo>
                  <a:pt x="5248334" y="1820861"/>
                </a:lnTo>
                <a:lnTo>
                  <a:pt x="209490" y="1820861"/>
                </a:lnTo>
                <a:close/>
              </a:path>
            </a:pathLst>
          </a:custGeom>
          <a:solidFill>
            <a:srgbClr val="FFFF99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sp>
        <p:nvSpPr>
          <p:cNvPr id="6" name="object 6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5940" y="1171257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6.</a:t>
            </a:r>
            <a:r>
              <a:rPr sz="3200" spc="-10">
                <a:latin typeface="黑体"/>
                <a:cs typeface="黑体"/>
              </a:rPr>
              <a:t>教学重难点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81000" y="1038225"/>
            <a:ext cx="5000625" cy="4816475"/>
            <a:chOff x="381000" y="1038225"/>
            <a:chExt cx="5000625" cy="4816475"/>
          </a:xfrm>
        </p:grpSpPr>
        <p:sp>
          <p:nvSpPr>
            <p:cNvPr id="9" name="object 9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19399" y="4365624"/>
              <a:ext cx="1628775" cy="147637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819399" y="4365624"/>
              <a:ext cx="1628775" cy="1476375"/>
            </a:xfrm>
            <a:custGeom>
              <a:rect l="l" t="t" r="r" b="b"/>
              <a:pathLst>
                <a:path w="1628775" h="1476375">
                  <a:moveTo>
                    <a:pt x="0" y="175998"/>
                  </a:moveTo>
                  <a:lnTo>
                    <a:pt x="6286" y="129211"/>
                  </a:lnTo>
                  <a:lnTo>
                    <a:pt x="24028" y="87168"/>
                  </a:lnTo>
                  <a:lnTo>
                    <a:pt x="51548" y="51548"/>
                  </a:lnTo>
                  <a:lnTo>
                    <a:pt x="87168" y="24029"/>
                  </a:lnTo>
                  <a:lnTo>
                    <a:pt x="129211" y="6286"/>
                  </a:lnTo>
                  <a:lnTo>
                    <a:pt x="175998" y="0"/>
                  </a:lnTo>
                  <a:lnTo>
                    <a:pt x="1452776" y="0"/>
                  </a:lnTo>
                  <a:lnTo>
                    <a:pt x="1499563" y="6286"/>
                  </a:lnTo>
                  <a:lnTo>
                    <a:pt x="1541606" y="24028"/>
                  </a:lnTo>
                  <a:lnTo>
                    <a:pt x="1577226" y="51548"/>
                  </a:lnTo>
                  <a:lnTo>
                    <a:pt x="1604745" y="87168"/>
                  </a:lnTo>
                  <a:lnTo>
                    <a:pt x="1622488" y="129211"/>
                  </a:lnTo>
                  <a:lnTo>
                    <a:pt x="1628775" y="175998"/>
                  </a:lnTo>
                  <a:lnTo>
                    <a:pt x="1628775" y="1300376"/>
                  </a:lnTo>
                  <a:lnTo>
                    <a:pt x="1622488" y="1347163"/>
                  </a:lnTo>
                  <a:lnTo>
                    <a:pt x="1604746" y="1389206"/>
                  </a:lnTo>
                  <a:lnTo>
                    <a:pt x="1577226" y="1424826"/>
                  </a:lnTo>
                  <a:lnTo>
                    <a:pt x="1541606" y="1452346"/>
                  </a:lnTo>
                  <a:lnTo>
                    <a:pt x="1499563" y="1470088"/>
                  </a:lnTo>
                  <a:lnTo>
                    <a:pt x="1452776" y="1476375"/>
                  </a:lnTo>
                  <a:lnTo>
                    <a:pt x="175998" y="1476375"/>
                  </a:lnTo>
                  <a:lnTo>
                    <a:pt x="129211" y="1470088"/>
                  </a:lnTo>
                  <a:lnTo>
                    <a:pt x="87168" y="1452346"/>
                  </a:lnTo>
                  <a:lnTo>
                    <a:pt x="51548" y="1424826"/>
                  </a:lnTo>
                  <a:lnTo>
                    <a:pt x="24028" y="1389206"/>
                  </a:lnTo>
                  <a:lnTo>
                    <a:pt x="6286" y="1347164"/>
                  </a:lnTo>
                  <a:lnTo>
                    <a:pt x="0" y="1300376"/>
                  </a:lnTo>
                  <a:lnTo>
                    <a:pt x="0" y="175998"/>
                  </a:lnTo>
                  <a:close/>
                </a:path>
              </a:pathLst>
            </a:custGeom>
            <a:ln w="25400">
              <a:solidFill>
                <a:srgbClr val="FDFDF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208337" y="488886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难点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79302" y="1544726"/>
            <a:ext cx="3403600" cy="17964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2335" indent="-889635">
              <a:lnSpc>
                <a:spcPct val="100000"/>
              </a:lnSpc>
              <a:spcBef>
                <a:spcPts val="100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0">
                <a:latin typeface="Microsoft JhengHei"/>
                <a:cs typeface="Microsoft JhengHei"/>
              </a:rPr>
              <a:t>土方量计算</a:t>
            </a:r>
            <a:endParaRPr sz="280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spcBef>
                <a:spcPts val="165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0">
                <a:latin typeface="Microsoft JhengHei"/>
                <a:cs typeface="Microsoft JhengHei"/>
              </a:rPr>
              <a:t>桩基础施工</a:t>
            </a:r>
            <a:endParaRPr sz="280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spcBef>
                <a:spcPts val="170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0">
                <a:latin typeface="Microsoft JhengHei"/>
                <a:cs typeface="Microsoft JhengHei"/>
              </a:rPr>
              <a:t>混凝土工程施工</a:t>
            </a:r>
            <a:endParaRPr sz="280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spcBef>
                <a:spcPts val="165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5">
                <a:latin typeface="Microsoft JhengHei"/>
                <a:cs typeface="Microsoft JhengHei"/>
              </a:rPr>
              <a:t>防水工程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07865" y="4353014"/>
            <a:ext cx="2692400" cy="900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2335" indent="-889635">
              <a:lnSpc>
                <a:spcPct val="100000"/>
              </a:lnSpc>
              <a:spcBef>
                <a:spcPts val="100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0">
                <a:latin typeface="Microsoft JhengHei"/>
                <a:cs typeface="Microsoft JhengHei"/>
              </a:rPr>
              <a:t>深基坑开挖</a:t>
            </a:r>
            <a:endParaRPr sz="280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spcBef>
                <a:spcPts val="165"/>
              </a:spcBef>
              <a:buSzPct val="96428"/>
              <a:buAutoNum type="arabicPlain"/>
              <a:tabLst>
                <a:tab pos="902335"/>
              </a:tabLst>
            </a:pPr>
            <a:r>
              <a:rPr sz="2800" b="1" spc="-15">
                <a:latin typeface="Microsoft JhengHei"/>
                <a:cs typeface="Microsoft JhengHei"/>
              </a:rPr>
              <a:t>钢筋工程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507865" y="5249126"/>
            <a:ext cx="4470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0">
                <a:latin typeface="Microsoft JhengHei"/>
                <a:cs typeface="Microsoft JhengHei"/>
              </a:rPr>
              <a:t>（3）</a:t>
            </a:r>
            <a:r>
              <a:rPr sz="2800" b="1" spc="-5">
                <a:latin typeface="Microsoft JhengHei"/>
                <a:cs typeface="Microsoft JhengHei"/>
              </a:rPr>
              <a:t>混凝土施工配合比换算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104900" y="1533524"/>
            <a:ext cx="3362325" cy="3975100"/>
            <a:chOff x="1104900" y="1533524"/>
            <a:chExt cx="3362325" cy="3975100"/>
          </a:xfrm>
        </p:grpSpPr>
        <p:sp>
          <p:nvSpPr>
            <p:cNvPr id="17" name="object 17"/>
            <p:cNvSpPr/>
            <p:nvPr/>
          </p:nvSpPr>
          <p:spPr>
            <a:xfrm>
              <a:off x="1104900" y="1901824"/>
              <a:ext cx="1619250" cy="3606800"/>
            </a:xfrm>
            <a:custGeom>
              <a:rect l="l" t="t" r="r" b="b"/>
              <a:pathLst>
                <a:path w="1619250" h="3606800">
                  <a:moveTo>
                    <a:pt x="1619250" y="3363912"/>
                  </a:moveTo>
                  <a:lnTo>
                    <a:pt x="1511528" y="3286125"/>
                  </a:lnTo>
                  <a:lnTo>
                    <a:pt x="1252118" y="3098800"/>
                  </a:lnTo>
                  <a:lnTo>
                    <a:pt x="1252118" y="3286125"/>
                  </a:lnTo>
                  <a:lnTo>
                    <a:pt x="466140" y="3273425"/>
                  </a:lnTo>
                  <a:lnTo>
                    <a:pt x="415912" y="3271850"/>
                  </a:lnTo>
                  <a:lnTo>
                    <a:pt x="371348" y="3267976"/>
                  </a:lnTo>
                  <a:lnTo>
                    <a:pt x="332587" y="3259480"/>
                  </a:lnTo>
                  <a:lnTo>
                    <a:pt x="273177" y="3219424"/>
                  </a:lnTo>
                  <a:lnTo>
                    <a:pt x="252844" y="3183242"/>
                  </a:lnTo>
                  <a:lnTo>
                    <a:pt x="238975" y="3133217"/>
                  </a:lnTo>
                  <a:lnTo>
                    <a:pt x="231724" y="3067050"/>
                  </a:lnTo>
                  <a:lnTo>
                    <a:pt x="214490" y="1949450"/>
                  </a:lnTo>
                  <a:lnTo>
                    <a:pt x="199263" y="1894916"/>
                  </a:lnTo>
                  <a:lnTo>
                    <a:pt x="180098" y="1851431"/>
                  </a:lnTo>
                  <a:lnTo>
                    <a:pt x="158076" y="1819236"/>
                  </a:lnTo>
                  <a:lnTo>
                    <a:pt x="134340" y="1798650"/>
                  </a:lnTo>
                  <a:lnTo>
                    <a:pt x="147104" y="1787575"/>
                  </a:lnTo>
                  <a:lnTo>
                    <a:pt x="169164" y="1755368"/>
                  </a:lnTo>
                  <a:lnTo>
                    <a:pt x="188328" y="1711896"/>
                  </a:lnTo>
                  <a:lnTo>
                    <a:pt x="203581" y="1657350"/>
                  </a:lnTo>
                  <a:lnTo>
                    <a:pt x="220840" y="539750"/>
                  </a:lnTo>
                  <a:lnTo>
                    <a:pt x="228092" y="473595"/>
                  </a:lnTo>
                  <a:lnTo>
                    <a:pt x="241973" y="423570"/>
                  </a:lnTo>
                  <a:lnTo>
                    <a:pt x="262318" y="387388"/>
                  </a:lnTo>
                  <a:lnTo>
                    <a:pt x="321792" y="347332"/>
                  </a:lnTo>
                  <a:lnTo>
                    <a:pt x="360591" y="338836"/>
                  </a:lnTo>
                  <a:lnTo>
                    <a:pt x="405206" y="334962"/>
                  </a:lnTo>
                  <a:lnTo>
                    <a:pt x="455472" y="333375"/>
                  </a:lnTo>
                  <a:lnTo>
                    <a:pt x="1242225" y="320675"/>
                  </a:lnTo>
                  <a:lnTo>
                    <a:pt x="1242225" y="508000"/>
                  </a:lnTo>
                  <a:lnTo>
                    <a:pt x="1501889" y="320675"/>
                  </a:lnTo>
                  <a:lnTo>
                    <a:pt x="1609725" y="242887"/>
                  </a:lnTo>
                  <a:lnTo>
                    <a:pt x="1228420" y="0"/>
                  </a:lnTo>
                  <a:lnTo>
                    <a:pt x="1231874" y="146050"/>
                  </a:lnTo>
                  <a:lnTo>
                    <a:pt x="403720" y="149225"/>
                  </a:lnTo>
                  <a:lnTo>
                    <a:pt x="337947" y="151612"/>
                  </a:lnTo>
                  <a:lnTo>
                    <a:pt x="278993" y="157378"/>
                  </a:lnTo>
                  <a:lnTo>
                    <a:pt x="226580" y="166611"/>
                  </a:lnTo>
                  <a:lnTo>
                    <a:pt x="180428" y="179425"/>
                  </a:lnTo>
                  <a:lnTo>
                    <a:pt x="140258" y="195922"/>
                  </a:lnTo>
                  <a:lnTo>
                    <a:pt x="105765" y="216217"/>
                  </a:lnTo>
                  <a:lnTo>
                    <a:pt x="52743" y="268579"/>
                  </a:lnTo>
                  <a:lnTo>
                    <a:pt x="19088" y="337350"/>
                  </a:lnTo>
                  <a:lnTo>
                    <a:pt x="8826" y="378142"/>
                  </a:lnTo>
                  <a:lnTo>
                    <a:pt x="2552" y="423354"/>
                  </a:lnTo>
                  <a:lnTo>
                    <a:pt x="0" y="473075"/>
                  </a:lnTo>
                  <a:lnTo>
                    <a:pt x="0" y="1679575"/>
                  </a:lnTo>
                  <a:lnTo>
                    <a:pt x="12915" y="1732191"/>
                  </a:lnTo>
                  <a:lnTo>
                    <a:pt x="30276" y="1772056"/>
                  </a:lnTo>
                  <a:lnTo>
                    <a:pt x="51028" y="1799399"/>
                  </a:lnTo>
                  <a:lnTo>
                    <a:pt x="62725" y="1807006"/>
                  </a:lnTo>
                  <a:lnTo>
                    <a:pt x="62090" y="1807413"/>
                  </a:lnTo>
                  <a:lnTo>
                    <a:pt x="41363" y="1834743"/>
                  </a:lnTo>
                  <a:lnTo>
                    <a:pt x="24015" y="1874621"/>
                  </a:lnTo>
                  <a:lnTo>
                    <a:pt x="11099" y="1927225"/>
                  </a:lnTo>
                  <a:lnTo>
                    <a:pt x="11099" y="3133725"/>
                  </a:lnTo>
                  <a:lnTo>
                    <a:pt x="13665" y="3183458"/>
                  </a:lnTo>
                  <a:lnTo>
                    <a:pt x="19926" y="3228670"/>
                  </a:lnTo>
                  <a:lnTo>
                    <a:pt x="30187" y="3269462"/>
                  </a:lnTo>
                  <a:lnTo>
                    <a:pt x="44716" y="3305949"/>
                  </a:lnTo>
                  <a:lnTo>
                    <a:pt x="87731" y="3366414"/>
                  </a:lnTo>
                  <a:lnTo>
                    <a:pt x="151231" y="3410889"/>
                  </a:lnTo>
                  <a:lnTo>
                    <a:pt x="191363" y="3427387"/>
                  </a:lnTo>
                  <a:lnTo>
                    <a:pt x="237477" y="3440201"/>
                  </a:lnTo>
                  <a:lnTo>
                    <a:pt x="289839" y="3449434"/>
                  </a:lnTo>
                  <a:lnTo>
                    <a:pt x="348729" y="3455200"/>
                  </a:lnTo>
                  <a:lnTo>
                    <a:pt x="414439" y="3457575"/>
                  </a:lnTo>
                  <a:lnTo>
                    <a:pt x="1241767" y="3460750"/>
                  </a:lnTo>
                  <a:lnTo>
                    <a:pt x="1238326" y="3606800"/>
                  </a:lnTo>
                  <a:lnTo>
                    <a:pt x="1619250" y="336391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25749" y="1546224"/>
              <a:ext cx="1628774" cy="1838325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2825749" y="1546224"/>
              <a:ext cx="1628775" cy="1838325"/>
            </a:xfrm>
            <a:custGeom>
              <a:rect l="l" t="t" r="r" b="b"/>
              <a:pathLst>
                <a:path w="1628775" h="1838325">
                  <a:moveTo>
                    <a:pt x="0" y="194166"/>
                  </a:moveTo>
                  <a:lnTo>
                    <a:pt x="5128" y="149645"/>
                  </a:lnTo>
                  <a:lnTo>
                    <a:pt x="19735" y="108777"/>
                  </a:lnTo>
                  <a:lnTo>
                    <a:pt x="42656" y="72725"/>
                  </a:lnTo>
                  <a:lnTo>
                    <a:pt x="72725" y="42656"/>
                  </a:lnTo>
                  <a:lnTo>
                    <a:pt x="108776" y="19735"/>
                  </a:lnTo>
                  <a:lnTo>
                    <a:pt x="149645" y="5128"/>
                  </a:lnTo>
                  <a:lnTo>
                    <a:pt x="194166" y="0"/>
                  </a:lnTo>
                  <a:lnTo>
                    <a:pt x="1434608" y="0"/>
                  </a:lnTo>
                  <a:lnTo>
                    <a:pt x="1479128" y="5128"/>
                  </a:lnTo>
                  <a:lnTo>
                    <a:pt x="1519997" y="19735"/>
                  </a:lnTo>
                  <a:lnTo>
                    <a:pt x="1556049" y="42655"/>
                  </a:lnTo>
                  <a:lnTo>
                    <a:pt x="1586118" y="72724"/>
                  </a:lnTo>
                  <a:lnTo>
                    <a:pt x="1609039" y="108776"/>
                  </a:lnTo>
                  <a:lnTo>
                    <a:pt x="1623646" y="149645"/>
                  </a:lnTo>
                  <a:lnTo>
                    <a:pt x="1628774" y="194166"/>
                  </a:lnTo>
                  <a:lnTo>
                    <a:pt x="1628775" y="1644158"/>
                  </a:lnTo>
                  <a:lnTo>
                    <a:pt x="1623646" y="1688679"/>
                  </a:lnTo>
                  <a:lnTo>
                    <a:pt x="1609039" y="1729547"/>
                  </a:lnTo>
                  <a:lnTo>
                    <a:pt x="1586118" y="1765599"/>
                  </a:lnTo>
                  <a:lnTo>
                    <a:pt x="1556049" y="1795668"/>
                  </a:lnTo>
                  <a:lnTo>
                    <a:pt x="1519997" y="1818589"/>
                  </a:lnTo>
                  <a:lnTo>
                    <a:pt x="1479128" y="1833196"/>
                  </a:lnTo>
                  <a:lnTo>
                    <a:pt x="1434608" y="1838324"/>
                  </a:lnTo>
                  <a:lnTo>
                    <a:pt x="194166" y="1838325"/>
                  </a:lnTo>
                  <a:lnTo>
                    <a:pt x="149645" y="1833196"/>
                  </a:lnTo>
                  <a:lnTo>
                    <a:pt x="108777" y="1818589"/>
                  </a:lnTo>
                  <a:lnTo>
                    <a:pt x="72725" y="1795668"/>
                  </a:lnTo>
                  <a:lnTo>
                    <a:pt x="42656" y="1765599"/>
                  </a:lnTo>
                  <a:lnTo>
                    <a:pt x="19735" y="1729548"/>
                  </a:lnTo>
                  <a:lnTo>
                    <a:pt x="5128" y="1688679"/>
                  </a:lnTo>
                  <a:lnTo>
                    <a:pt x="0" y="1644158"/>
                  </a:lnTo>
                  <a:lnTo>
                    <a:pt x="0" y="194166"/>
                  </a:lnTo>
                  <a:close/>
                </a:path>
              </a:pathLst>
            </a:custGeom>
            <a:ln w="25399">
              <a:solidFill>
                <a:srgbClr val="FDFDF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3182937" y="225044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要点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21" name="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241300" y="2717800"/>
            <a:ext cx="1776012" cy="1773018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545464" y="3257232"/>
            <a:ext cx="1092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教学要点难点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一.课程设置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1171257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latin typeface="黑体"/>
                <a:cs typeface="黑体"/>
              </a:rPr>
              <a:t>难点突破措施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47649" y="1038225"/>
            <a:ext cx="5133975" cy="2249805"/>
            <a:chOff x="247649" y="1038225"/>
            <a:chExt cx="5133975" cy="2249805"/>
          </a:xfrm>
        </p:grpSpPr>
        <p:sp>
          <p:nvSpPr>
            <p:cNvPr id="7" name="object 7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52412" y="2205037"/>
              <a:ext cx="1584325" cy="1078230"/>
            </a:xfrm>
            <a:custGeom>
              <a:rect l="l" t="t" r="r" b="b"/>
              <a:pathLst>
                <a:path w="1584325" h="1078229">
                  <a:moveTo>
                    <a:pt x="179652" y="1077912"/>
                  </a:moveTo>
                  <a:lnTo>
                    <a:pt x="131893" y="1071494"/>
                  </a:lnTo>
                  <a:lnTo>
                    <a:pt x="88978" y="1053384"/>
                  </a:lnTo>
                  <a:lnTo>
                    <a:pt x="52618" y="1025293"/>
                  </a:lnTo>
                  <a:lnTo>
                    <a:pt x="24527" y="988933"/>
                  </a:lnTo>
                  <a:lnTo>
                    <a:pt x="6417" y="946018"/>
                  </a:lnTo>
                  <a:lnTo>
                    <a:pt x="0" y="898260"/>
                  </a:lnTo>
                  <a:lnTo>
                    <a:pt x="0" y="179652"/>
                  </a:lnTo>
                  <a:lnTo>
                    <a:pt x="6417" y="131893"/>
                  </a:lnTo>
                  <a:lnTo>
                    <a:pt x="24527" y="88978"/>
                  </a:lnTo>
                  <a:lnTo>
                    <a:pt x="52618" y="52618"/>
                  </a:lnTo>
                  <a:lnTo>
                    <a:pt x="88978" y="24527"/>
                  </a:lnTo>
                  <a:lnTo>
                    <a:pt x="131893" y="6417"/>
                  </a:lnTo>
                  <a:lnTo>
                    <a:pt x="179651" y="0"/>
                  </a:lnTo>
                  <a:lnTo>
                    <a:pt x="1404673" y="0"/>
                  </a:lnTo>
                  <a:lnTo>
                    <a:pt x="1452431" y="6417"/>
                  </a:lnTo>
                  <a:lnTo>
                    <a:pt x="1495346" y="24527"/>
                  </a:lnTo>
                  <a:lnTo>
                    <a:pt x="1531705" y="52618"/>
                  </a:lnTo>
                  <a:lnTo>
                    <a:pt x="1559796" y="88978"/>
                  </a:lnTo>
                  <a:lnTo>
                    <a:pt x="1577907" y="131893"/>
                  </a:lnTo>
                  <a:lnTo>
                    <a:pt x="1584324" y="179652"/>
                  </a:lnTo>
                  <a:lnTo>
                    <a:pt x="1584324" y="898260"/>
                  </a:lnTo>
                  <a:lnTo>
                    <a:pt x="1577907" y="946018"/>
                  </a:lnTo>
                  <a:lnTo>
                    <a:pt x="1559796" y="988933"/>
                  </a:lnTo>
                  <a:lnTo>
                    <a:pt x="1531705" y="1025293"/>
                  </a:lnTo>
                  <a:lnTo>
                    <a:pt x="1495346" y="1053384"/>
                  </a:lnTo>
                  <a:lnTo>
                    <a:pt x="1452431" y="1071494"/>
                  </a:lnTo>
                  <a:lnTo>
                    <a:pt x="1404672" y="1077911"/>
                  </a:lnTo>
                  <a:lnTo>
                    <a:pt x="179652" y="107791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52412" y="2205037"/>
              <a:ext cx="1584325" cy="1078230"/>
            </a:xfrm>
            <a:custGeom>
              <a:rect l="l" t="t" r="r" b="b"/>
              <a:pathLst>
                <a:path w="1584325" h="1078229">
                  <a:moveTo>
                    <a:pt x="0" y="179652"/>
                  </a:moveTo>
                  <a:lnTo>
                    <a:pt x="6417" y="131893"/>
                  </a:lnTo>
                  <a:lnTo>
                    <a:pt x="24527" y="88978"/>
                  </a:lnTo>
                  <a:lnTo>
                    <a:pt x="52618" y="52618"/>
                  </a:lnTo>
                  <a:lnTo>
                    <a:pt x="88978" y="24527"/>
                  </a:lnTo>
                  <a:lnTo>
                    <a:pt x="131893" y="6417"/>
                  </a:lnTo>
                  <a:lnTo>
                    <a:pt x="179651" y="0"/>
                  </a:lnTo>
                  <a:lnTo>
                    <a:pt x="1404673" y="0"/>
                  </a:lnTo>
                  <a:lnTo>
                    <a:pt x="1452431" y="6417"/>
                  </a:lnTo>
                  <a:lnTo>
                    <a:pt x="1495346" y="24527"/>
                  </a:lnTo>
                  <a:lnTo>
                    <a:pt x="1531705" y="52618"/>
                  </a:lnTo>
                  <a:lnTo>
                    <a:pt x="1559796" y="88978"/>
                  </a:lnTo>
                  <a:lnTo>
                    <a:pt x="1577907" y="131893"/>
                  </a:lnTo>
                  <a:lnTo>
                    <a:pt x="1584324" y="179652"/>
                  </a:lnTo>
                  <a:lnTo>
                    <a:pt x="1584325" y="898260"/>
                  </a:lnTo>
                  <a:lnTo>
                    <a:pt x="1577907" y="946018"/>
                  </a:lnTo>
                  <a:lnTo>
                    <a:pt x="1559796" y="988933"/>
                  </a:lnTo>
                  <a:lnTo>
                    <a:pt x="1531705" y="1025293"/>
                  </a:lnTo>
                  <a:lnTo>
                    <a:pt x="1495346" y="1053384"/>
                  </a:lnTo>
                  <a:lnTo>
                    <a:pt x="1452431" y="1071494"/>
                  </a:lnTo>
                  <a:lnTo>
                    <a:pt x="1404672" y="1077911"/>
                  </a:lnTo>
                  <a:lnTo>
                    <a:pt x="179652" y="1077912"/>
                  </a:lnTo>
                  <a:lnTo>
                    <a:pt x="131893" y="1071494"/>
                  </a:lnTo>
                  <a:lnTo>
                    <a:pt x="88978" y="1053384"/>
                  </a:lnTo>
                  <a:lnTo>
                    <a:pt x="52618" y="1025293"/>
                  </a:lnTo>
                  <a:lnTo>
                    <a:pt x="24527" y="988933"/>
                  </a:lnTo>
                  <a:lnTo>
                    <a:pt x="6417" y="946018"/>
                  </a:lnTo>
                  <a:lnTo>
                    <a:pt x="0" y="898260"/>
                  </a:lnTo>
                  <a:lnTo>
                    <a:pt x="0" y="17965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20674" y="2529046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基本概念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695575" y="2200275"/>
            <a:ext cx="1522730" cy="1090930"/>
            <a:chOff x="2695575" y="2200275"/>
            <a:chExt cx="1522730" cy="1090930"/>
          </a:xfrm>
        </p:grpSpPr>
        <p:sp>
          <p:nvSpPr>
            <p:cNvPr id="12" name="object 12"/>
            <p:cNvSpPr/>
            <p:nvPr/>
          </p:nvSpPr>
          <p:spPr>
            <a:xfrm>
              <a:off x="2700337" y="2205037"/>
              <a:ext cx="1513205" cy="1081405"/>
            </a:xfrm>
            <a:custGeom>
              <a:rect l="l" t="t" r="r" b="b"/>
              <a:pathLst>
                <a:path w="1513204" h="1081404">
                  <a:moveTo>
                    <a:pt x="180181" y="1081088"/>
                  </a:moveTo>
                  <a:lnTo>
                    <a:pt x="132281" y="1074651"/>
                  </a:lnTo>
                  <a:lnTo>
                    <a:pt x="89240" y="1056487"/>
                  </a:lnTo>
                  <a:lnTo>
                    <a:pt x="52773" y="1028314"/>
                  </a:lnTo>
                  <a:lnTo>
                    <a:pt x="24599" y="991847"/>
                  </a:lnTo>
                  <a:lnTo>
                    <a:pt x="6436" y="948805"/>
                  </a:lnTo>
                  <a:lnTo>
                    <a:pt x="0" y="900907"/>
                  </a:lnTo>
                  <a:lnTo>
                    <a:pt x="0" y="180181"/>
                  </a:lnTo>
                  <a:lnTo>
                    <a:pt x="6436" y="132281"/>
                  </a:lnTo>
                  <a:lnTo>
                    <a:pt x="24600" y="89240"/>
                  </a:lnTo>
                  <a:lnTo>
                    <a:pt x="52774" y="52773"/>
                  </a:lnTo>
                  <a:lnTo>
                    <a:pt x="89240" y="24599"/>
                  </a:lnTo>
                  <a:lnTo>
                    <a:pt x="132283" y="6436"/>
                  </a:lnTo>
                  <a:lnTo>
                    <a:pt x="180181" y="0"/>
                  </a:lnTo>
                  <a:lnTo>
                    <a:pt x="1332706" y="0"/>
                  </a:lnTo>
                  <a:lnTo>
                    <a:pt x="1380605" y="6436"/>
                  </a:lnTo>
                  <a:lnTo>
                    <a:pt x="1423647" y="24600"/>
                  </a:lnTo>
                  <a:lnTo>
                    <a:pt x="1460113" y="52774"/>
                  </a:lnTo>
                  <a:lnTo>
                    <a:pt x="1488287" y="89240"/>
                  </a:lnTo>
                  <a:lnTo>
                    <a:pt x="1506451" y="132282"/>
                  </a:lnTo>
                  <a:lnTo>
                    <a:pt x="1512887" y="180181"/>
                  </a:lnTo>
                  <a:lnTo>
                    <a:pt x="1512888" y="900907"/>
                  </a:lnTo>
                  <a:lnTo>
                    <a:pt x="1506451" y="948806"/>
                  </a:lnTo>
                  <a:lnTo>
                    <a:pt x="1488287" y="991847"/>
                  </a:lnTo>
                  <a:lnTo>
                    <a:pt x="1460113" y="1028314"/>
                  </a:lnTo>
                  <a:lnTo>
                    <a:pt x="1423647" y="1056488"/>
                  </a:lnTo>
                  <a:lnTo>
                    <a:pt x="1380603" y="1074652"/>
                  </a:lnTo>
                  <a:lnTo>
                    <a:pt x="1332707" y="1081087"/>
                  </a:lnTo>
                  <a:lnTo>
                    <a:pt x="180181" y="1081088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700337" y="2205037"/>
              <a:ext cx="1513205" cy="1081405"/>
            </a:xfrm>
            <a:custGeom>
              <a:rect l="l" t="t" r="r" b="b"/>
              <a:pathLst>
                <a:path w="1513204" h="1081404">
                  <a:moveTo>
                    <a:pt x="0" y="180181"/>
                  </a:moveTo>
                  <a:lnTo>
                    <a:pt x="6436" y="132282"/>
                  </a:lnTo>
                  <a:lnTo>
                    <a:pt x="24600" y="89240"/>
                  </a:lnTo>
                  <a:lnTo>
                    <a:pt x="52773" y="52774"/>
                  </a:lnTo>
                  <a:lnTo>
                    <a:pt x="89240" y="24600"/>
                  </a:lnTo>
                  <a:lnTo>
                    <a:pt x="132281" y="6436"/>
                  </a:lnTo>
                  <a:lnTo>
                    <a:pt x="180181" y="0"/>
                  </a:lnTo>
                  <a:lnTo>
                    <a:pt x="1332706" y="0"/>
                  </a:lnTo>
                  <a:lnTo>
                    <a:pt x="1380605" y="6436"/>
                  </a:lnTo>
                  <a:lnTo>
                    <a:pt x="1423647" y="24599"/>
                  </a:lnTo>
                  <a:lnTo>
                    <a:pt x="1460113" y="52773"/>
                  </a:lnTo>
                  <a:lnTo>
                    <a:pt x="1488287" y="89240"/>
                  </a:lnTo>
                  <a:lnTo>
                    <a:pt x="1506451" y="132281"/>
                  </a:lnTo>
                  <a:lnTo>
                    <a:pt x="1512887" y="180181"/>
                  </a:lnTo>
                  <a:lnTo>
                    <a:pt x="1512888" y="900906"/>
                  </a:lnTo>
                  <a:lnTo>
                    <a:pt x="1506452" y="948805"/>
                  </a:lnTo>
                  <a:lnTo>
                    <a:pt x="1488288" y="991847"/>
                  </a:lnTo>
                  <a:lnTo>
                    <a:pt x="1460114" y="1028314"/>
                  </a:lnTo>
                  <a:lnTo>
                    <a:pt x="1423647" y="1056487"/>
                  </a:lnTo>
                  <a:lnTo>
                    <a:pt x="1380606" y="1074651"/>
                  </a:lnTo>
                  <a:lnTo>
                    <a:pt x="1332707" y="1081087"/>
                  </a:lnTo>
                  <a:lnTo>
                    <a:pt x="180181" y="1081088"/>
                  </a:lnTo>
                  <a:lnTo>
                    <a:pt x="132282" y="1074652"/>
                  </a:lnTo>
                  <a:lnTo>
                    <a:pt x="89240" y="1056488"/>
                  </a:lnTo>
                  <a:lnTo>
                    <a:pt x="52774" y="1028314"/>
                  </a:lnTo>
                  <a:lnTo>
                    <a:pt x="24600" y="991847"/>
                  </a:lnTo>
                  <a:lnTo>
                    <a:pt x="6436" y="948806"/>
                  </a:lnTo>
                  <a:lnTo>
                    <a:pt x="0" y="900907"/>
                  </a:lnTo>
                  <a:lnTo>
                    <a:pt x="0" y="18018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2732882" y="253063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图片视频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072062" y="2200275"/>
            <a:ext cx="1522730" cy="1089025"/>
            <a:chOff x="5072062" y="2200275"/>
            <a:chExt cx="1522730" cy="1089025"/>
          </a:xfrm>
        </p:grpSpPr>
        <p:sp>
          <p:nvSpPr>
            <p:cNvPr id="16" name="object 16"/>
            <p:cNvSpPr/>
            <p:nvPr/>
          </p:nvSpPr>
          <p:spPr>
            <a:xfrm>
              <a:off x="5076824" y="2205037"/>
              <a:ext cx="1513205" cy="1079500"/>
            </a:xfrm>
            <a:custGeom>
              <a:rect l="l" t="t" r="r" b="b"/>
              <a:pathLst>
                <a:path w="1513204" h="1079500">
                  <a:moveTo>
                    <a:pt x="179916" y="1079500"/>
                  </a:moveTo>
                  <a:lnTo>
                    <a:pt x="132087" y="1073073"/>
                  </a:lnTo>
                  <a:lnTo>
                    <a:pt x="89109" y="1054935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332971" y="0"/>
                  </a:lnTo>
                  <a:lnTo>
                    <a:pt x="1380800" y="6426"/>
                  </a:lnTo>
                  <a:lnTo>
                    <a:pt x="1423778" y="24563"/>
                  </a:lnTo>
                  <a:lnTo>
                    <a:pt x="1460191" y="52696"/>
                  </a:lnTo>
                  <a:lnTo>
                    <a:pt x="1488323" y="89109"/>
                  </a:lnTo>
                  <a:lnTo>
                    <a:pt x="1506461" y="132087"/>
                  </a:lnTo>
                  <a:lnTo>
                    <a:pt x="1512887" y="179916"/>
                  </a:lnTo>
                  <a:lnTo>
                    <a:pt x="1512888" y="899583"/>
                  </a:lnTo>
                  <a:lnTo>
                    <a:pt x="1506461" y="947412"/>
                  </a:lnTo>
                  <a:lnTo>
                    <a:pt x="1488324" y="990390"/>
                  </a:lnTo>
                  <a:lnTo>
                    <a:pt x="1460192" y="1026803"/>
                  </a:lnTo>
                  <a:lnTo>
                    <a:pt x="1423779" y="1054935"/>
                  </a:lnTo>
                  <a:lnTo>
                    <a:pt x="1380800" y="1073073"/>
                  </a:lnTo>
                  <a:lnTo>
                    <a:pt x="1332972" y="1079499"/>
                  </a:lnTo>
                  <a:lnTo>
                    <a:pt x="179916" y="10795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076824" y="2205037"/>
              <a:ext cx="1513205" cy="1079500"/>
            </a:xfrm>
            <a:custGeom>
              <a:rect l="l" t="t" r="r" b="b"/>
              <a:pathLst>
                <a:path w="1513204" h="1079500">
                  <a:moveTo>
                    <a:pt x="0" y="179916"/>
                  </a:move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332971" y="0"/>
                  </a:lnTo>
                  <a:lnTo>
                    <a:pt x="1380800" y="6426"/>
                  </a:lnTo>
                  <a:lnTo>
                    <a:pt x="1423778" y="24563"/>
                  </a:lnTo>
                  <a:lnTo>
                    <a:pt x="1460191" y="52696"/>
                  </a:lnTo>
                  <a:lnTo>
                    <a:pt x="1488323" y="89109"/>
                  </a:lnTo>
                  <a:lnTo>
                    <a:pt x="1506461" y="132087"/>
                  </a:lnTo>
                  <a:lnTo>
                    <a:pt x="1512887" y="179916"/>
                  </a:lnTo>
                  <a:lnTo>
                    <a:pt x="1512888" y="899583"/>
                  </a:lnTo>
                  <a:lnTo>
                    <a:pt x="1506461" y="947412"/>
                  </a:lnTo>
                  <a:lnTo>
                    <a:pt x="1488324" y="990390"/>
                  </a:lnTo>
                  <a:lnTo>
                    <a:pt x="1460192" y="1026803"/>
                  </a:lnTo>
                  <a:lnTo>
                    <a:pt x="1423779" y="1054935"/>
                  </a:lnTo>
                  <a:lnTo>
                    <a:pt x="1380800" y="1073073"/>
                  </a:lnTo>
                  <a:lnTo>
                    <a:pt x="1332972" y="1079499"/>
                  </a:lnTo>
                  <a:lnTo>
                    <a:pt x="179916" y="1079500"/>
                  </a:lnTo>
                  <a:lnTo>
                    <a:pt x="132087" y="1073073"/>
                  </a:lnTo>
                  <a:lnTo>
                    <a:pt x="89109" y="1054935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5109369" y="252984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实训基地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448547" y="2200275"/>
            <a:ext cx="1449705" cy="1089025"/>
            <a:chOff x="7448547" y="2200275"/>
            <a:chExt cx="1449705" cy="1089025"/>
          </a:xfrm>
        </p:grpSpPr>
        <p:sp>
          <p:nvSpPr>
            <p:cNvPr id="20" name="object 20"/>
            <p:cNvSpPr/>
            <p:nvPr/>
          </p:nvSpPr>
          <p:spPr>
            <a:xfrm>
              <a:off x="7453310" y="2205037"/>
              <a:ext cx="1440180" cy="1079500"/>
            </a:xfrm>
            <a:custGeom>
              <a:rect l="l" t="t" r="r" b="b"/>
              <a:pathLst>
                <a:path w="1440179" h="1079500">
                  <a:moveTo>
                    <a:pt x="1259945" y="1079499"/>
                  </a:moveTo>
                  <a:lnTo>
                    <a:pt x="179916" y="1079499"/>
                  </a:lnTo>
                  <a:lnTo>
                    <a:pt x="132087" y="1073073"/>
                  </a:lnTo>
                  <a:lnTo>
                    <a:pt x="89109" y="1054935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7" y="132087"/>
                  </a:lnTo>
                  <a:lnTo>
                    <a:pt x="24564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259946" y="0"/>
                  </a:lnTo>
                  <a:lnTo>
                    <a:pt x="1307773" y="6426"/>
                  </a:lnTo>
                  <a:lnTo>
                    <a:pt x="1350752" y="24563"/>
                  </a:lnTo>
                  <a:lnTo>
                    <a:pt x="1387165" y="52696"/>
                  </a:lnTo>
                  <a:lnTo>
                    <a:pt x="1415297" y="89109"/>
                  </a:lnTo>
                  <a:lnTo>
                    <a:pt x="1433434" y="132087"/>
                  </a:lnTo>
                  <a:lnTo>
                    <a:pt x="1439861" y="179916"/>
                  </a:lnTo>
                  <a:lnTo>
                    <a:pt x="1439861" y="899583"/>
                  </a:lnTo>
                  <a:lnTo>
                    <a:pt x="1433434" y="947412"/>
                  </a:lnTo>
                  <a:lnTo>
                    <a:pt x="1415297" y="990390"/>
                  </a:lnTo>
                  <a:lnTo>
                    <a:pt x="1387165" y="1026803"/>
                  </a:lnTo>
                  <a:lnTo>
                    <a:pt x="1350752" y="1054935"/>
                  </a:lnTo>
                  <a:lnTo>
                    <a:pt x="1307774" y="1073073"/>
                  </a:lnTo>
                  <a:lnTo>
                    <a:pt x="1259945" y="10794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7453310" y="2205037"/>
              <a:ext cx="1440180" cy="1079500"/>
            </a:xfrm>
            <a:custGeom>
              <a:rect l="l" t="t" r="r" b="b"/>
              <a:pathLst>
                <a:path w="1440179" h="1079500">
                  <a:moveTo>
                    <a:pt x="0" y="179916"/>
                  </a:moveTo>
                  <a:lnTo>
                    <a:pt x="6427" y="132087"/>
                  </a:lnTo>
                  <a:lnTo>
                    <a:pt x="24564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259946" y="0"/>
                  </a:lnTo>
                  <a:lnTo>
                    <a:pt x="1307773" y="6426"/>
                  </a:lnTo>
                  <a:lnTo>
                    <a:pt x="1350752" y="24563"/>
                  </a:lnTo>
                  <a:lnTo>
                    <a:pt x="1387165" y="52696"/>
                  </a:lnTo>
                  <a:lnTo>
                    <a:pt x="1415297" y="89109"/>
                  </a:lnTo>
                  <a:lnTo>
                    <a:pt x="1433434" y="132087"/>
                  </a:lnTo>
                  <a:lnTo>
                    <a:pt x="1439861" y="179916"/>
                  </a:lnTo>
                  <a:lnTo>
                    <a:pt x="1439863" y="899583"/>
                  </a:lnTo>
                  <a:lnTo>
                    <a:pt x="1433434" y="947412"/>
                  </a:lnTo>
                  <a:lnTo>
                    <a:pt x="1415297" y="990390"/>
                  </a:lnTo>
                  <a:lnTo>
                    <a:pt x="1387165" y="1026803"/>
                  </a:lnTo>
                  <a:lnTo>
                    <a:pt x="1350752" y="1054935"/>
                  </a:lnTo>
                  <a:lnTo>
                    <a:pt x="1307774" y="1073073"/>
                  </a:lnTo>
                  <a:lnTo>
                    <a:pt x="1259945" y="1079499"/>
                  </a:lnTo>
                  <a:lnTo>
                    <a:pt x="179917" y="1079500"/>
                  </a:lnTo>
                  <a:lnTo>
                    <a:pt x="132087" y="1073073"/>
                  </a:lnTo>
                  <a:lnTo>
                    <a:pt x="89109" y="1054935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7449342" y="252984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实训训练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46062" y="2560637"/>
            <a:ext cx="8075930" cy="3176905"/>
            <a:chOff x="246062" y="2560637"/>
            <a:chExt cx="8075930" cy="3176905"/>
          </a:xfrm>
        </p:grpSpPr>
        <p:sp>
          <p:nvSpPr>
            <p:cNvPr id="24" name="object 24"/>
            <p:cNvSpPr/>
            <p:nvPr/>
          </p:nvSpPr>
          <p:spPr>
            <a:xfrm>
              <a:off x="1908174" y="2565400"/>
              <a:ext cx="792480" cy="358775"/>
            </a:xfrm>
            <a:custGeom>
              <a:rect l="l" t="t" r="r" b="b"/>
              <a:pathLst>
                <a:path w="792480" h="358775">
                  <a:moveTo>
                    <a:pt x="595036" y="358775"/>
                  </a:moveTo>
                  <a:lnTo>
                    <a:pt x="595036" y="269081"/>
                  </a:lnTo>
                  <a:lnTo>
                    <a:pt x="0" y="269081"/>
                  </a:lnTo>
                  <a:lnTo>
                    <a:pt x="0" y="89693"/>
                  </a:lnTo>
                  <a:lnTo>
                    <a:pt x="595036" y="89693"/>
                  </a:lnTo>
                  <a:lnTo>
                    <a:pt x="595036" y="0"/>
                  </a:lnTo>
                  <a:lnTo>
                    <a:pt x="792161" y="179387"/>
                  </a:lnTo>
                  <a:lnTo>
                    <a:pt x="595036" y="35877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1908174" y="2565400"/>
              <a:ext cx="792480" cy="358775"/>
            </a:xfrm>
            <a:custGeom>
              <a:rect l="l" t="t" r="r" b="b"/>
              <a:pathLst>
                <a:path w="792480" h="358775">
                  <a:moveTo>
                    <a:pt x="0" y="89693"/>
                  </a:moveTo>
                  <a:lnTo>
                    <a:pt x="595036" y="89693"/>
                  </a:lnTo>
                  <a:lnTo>
                    <a:pt x="595036" y="0"/>
                  </a:lnTo>
                  <a:lnTo>
                    <a:pt x="792161" y="179387"/>
                  </a:lnTo>
                  <a:lnTo>
                    <a:pt x="595036" y="358775"/>
                  </a:lnTo>
                  <a:lnTo>
                    <a:pt x="595036" y="269081"/>
                  </a:lnTo>
                  <a:lnTo>
                    <a:pt x="0" y="269081"/>
                  </a:lnTo>
                  <a:lnTo>
                    <a:pt x="0" y="8969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661149" y="2565400"/>
              <a:ext cx="790575" cy="358775"/>
            </a:xfrm>
            <a:custGeom>
              <a:rect l="l" t="t" r="r" b="b"/>
              <a:pathLst>
                <a:path w="790575" h="358775">
                  <a:moveTo>
                    <a:pt x="593848" y="358775"/>
                  </a:moveTo>
                  <a:lnTo>
                    <a:pt x="593848" y="269081"/>
                  </a:lnTo>
                  <a:lnTo>
                    <a:pt x="0" y="269081"/>
                  </a:lnTo>
                  <a:lnTo>
                    <a:pt x="0" y="89693"/>
                  </a:lnTo>
                  <a:lnTo>
                    <a:pt x="593848" y="89693"/>
                  </a:lnTo>
                  <a:lnTo>
                    <a:pt x="593848" y="0"/>
                  </a:lnTo>
                  <a:lnTo>
                    <a:pt x="790575" y="179387"/>
                  </a:lnTo>
                  <a:lnTo>
                    <a:pt x="593848" y="35877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661149" y="2565400"/>
              <a:ext cx="790575" cy="358775"/>
            </a:xfrm>
            <a:custGeom>
              <a:rect l="l" t="t" r="r" b="b"/>
              <a:pathLst>
                <a:path w="790575" h="358775">
                  <a:moveTo>
                    <a:pt x="0" y="89693"/>
                  </a:moveTo>
                  <a:lnTo>
                    <a:pt x="593848" y="89693"/>
                  </a:lnTo>
                  <a:lnTo>
                    <a:pt x="593848" y="0"/>
                  </a:lnTo>
                  <a:lnTo>
                    <a:pt x="790575" y="179387"/>
                  </a:lnTo>
                  <a:lnTo>
                    <a:pt x="593848" y="358775"/>
                  </a:lnTo>
                  <a:lnTo>
                    <a:pt x="593848" y="269081"/>
                  </a:lnTo>
                  <a:lnTo>
                    <a:pt x="0" y="269081"/>
                  </a:lnTo>
                  <a:lnTo>
                    <a:pt x="0" y="8969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284662" y="2565400"/>
              <a:ext cx="792480" cy="358775"/>
            </a:xfrm>
            <a:custGeom>
              <a:rect l="l" t="t" r="r" b="b"/>
              <a:pathLst>
                <a:path w="792479" h="358775">
                  <a:moveTo>
                    <a:pt x="595036" y="358775"/>
                  </a:moveTo>
                  <a:lnTo>
                    <a:pt x="595036" y="269081"/>
                  </a:lnTo>
                  <a:lnTo>
                    <a:pt x="0" y="269081"/>
                  </a:lnTo>
                  <a:lnTo>
                    <a:pt x="0" y="89693"/>
                  </a:lnTo>
                  <a:lnTo>
                    <a:pt x="595036" y="89693"/>
                  </a:lnTo>
                  <a:lnTo>
                    <a:pt x="595036" y="0"/>
                  </a:lnTo>
                  <a:lnTo>
                    <a:pt x="792161" y="179387"/>
                  </a:lnTo>
                  <a:lnTo>
                    <a:pt x="595036" y="358775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284662" y="2565400"/>
              <a:ext cx="792480" cy="358775"/>
            </a:xfrm>
            <a:custGeom>
              <a:rect l="l" t="t" r="r" b="b"/>
              <a:pathLst>
                <a:path w="792479" h="358775">
                  <a:moveTo>
                    <a:pt x="0" y="89693"/>
                  </a:moveTo>
                  <a:lnTo>
                    <a:pt x="595036" y="89693"/>
                  </a:lnTo>
                  <a:lnTo>
                    <a:pt x="595036" y="0"/>
                  </a:lnTo>
                  <a:lnTo>
                    <a:pt x="792161" y="179387"/>
                  </a:lnTo>
                  <a:lnTo>
                    <a:pt x="595036" y="358775"/>
                  </a:lnTo>
                  <a:lnTo>
                    <a:pt x="595036" y="269081"/>
                  </a:lnTo>
                  <a:lnTo>
                    <a:pt x="0" y="269081"/>
                  </a:lnTo>
                  <a:lnTo>
                    <a:pt x="0" y="8969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971549" y="3357562"/>
              <a:ext cx="360680" cy="1151255"/>
            </a:xfrm>
            <a:custGeom>
              <a:rect l="l" t="t" r="r" b="b"/>
              <a:pathLst>
                <a:path w="360680" h="1151254">
                  <a:moveTo>
                    <a:pt x="180180" y="1150937"/>
                  </a:moveTo>
                  <a:lnTo>
                    <a:pt x="0" y="863203"/>
                  </a:ln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2" y="863203"/>
                  </a:lnTo>
                  <a:lnTo>
                    <a:pt x="180180" y="11509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971549" y="3357562"/>
              <a:ext cx="360680" cy="1151255"/>
            </a:xfrm>
            <a:custGeom>
              <a:rect l="l" t="t" r="r" b="b"/>
              <a:pathLst>
                <a:path w="360680" h="1151254">
                  <a:moveTo>
                    <a:pt x="0" y="863203"/>
                  </a:move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2" y="863203"/>
                  </a:lnTo>
                  <a:lnTo>
                    <a:pt x="180180" y="1150937"/>
                  </a:lnTo>
                  <a:lnTo>
                    <a:pt x="0" y="86320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7956549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180181" y="1150937"/>
                  </a:moveTo>
                  <a:lnTo>
                    <a:pt x="0" y="863203"/>
                  </a:ln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1" y="863203"/>
                  </a:lnTo>
                  <a:lnTo>
                    <a:pt x="180181" y="11509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7956549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0" y="863203"/>
                  </a:move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1" y="863203"/>
                  </a:lnTo>
                  <a:lnTo>
                    <a:pt x="180181" y="1150937"/>
                  </a:lnTo>
                  <a:lnTo>
                    <a:pt x="0" y="86320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724524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180180" y="1150937"/>
                  </a:moveTo>
                  <a:lnTo>
                    <a:pt x="0" y="863203"/>
                  </a:ln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2" y="863203"/>
                  </a:lnTo>
                  <a:lnTo>
                    <a:pt x="180180" y="11509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5724524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0" y="863203"/>
                  </a:move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2" y="863203"/>
                  </a:lnTo>
                  <a:lnTo>
                    <a:pt x="180180" y="1150937"/>
                  </a:lnTo>
                  <a:lnTo>
                    <a:pt x="0" y="86320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203574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180181" y="1150937"/>
                  </a:moveTo>
                  <a:lnTo>
                    <a:pt x="0" y="863203"/>
                  </a:ln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1" y="863203"/>
                  </a:lnTo>
                  <a:lnTo>
                    <a:pt x="180181" y="1150937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3203574" y="3357562"/>
              <a:ext cx="360680" cy="1151255"/>
            </a:xfrm>
            <a:custGeom>
              <a:rect l="l" t="t" r="r" b="b"/>
              <a:pathLst>
                <a:path w="360679" h="1151254">
                  <a:moveTo>
                    <a:pt x="0" y="863203"/>
                  </a:moveTo>
                  <a:lnTo>
                    <a:pt x="90090" y="863203"/>
                  </a:lnTo>
                  <a:lnTo>
                    <a:pt x="90090" y="0"/>
                  </a:lnTo>
                  <a:lnTo>
                    <a:pt x="270271" y="0"/>
                  </a:lnTo>
                  <a:lnTo>
                    <a:pt x="270271" y="863203"/>
                  </a:lnTo>
                  <a:lnTo>
                    <a:pt x="360361" y="863203"/>
                  </a:lnTo>
                  <a:lnTo>
                    <a:pt x="180181" y="1150937"/>
                  </a:lnTo>
                  <a:lnTo>
                    <a:pt x="0" y="863203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250824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179916" y="1079500"/>
                  </a:moveTo>
                  <a:lnTo>
                    <a:pt x="132086" y="1073073"/>
                  </a:lnTo>
                  <a:lnTo>
                    <a:pt x="89108" y="1054936"/>
                  </a:lnTo>
                  <a:lnTo>
                    <a:pt x="52695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6" y="132087"/>
                  </a:lnTo>
                  <a:lnTo>
                    <a:pt x="24564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4" y="899583"/>
                  </a:lnTo>
                  <a:lnTo>
                    <a:pt x="1577897" y="947412"/>
                  </a:lnTo>
                  <a:lnTo>
                    <a:pt x="1559760" y="990391"/>
                  </a:lnTo>
                  <a:lnTo>
                    <a:pt x="1531627" y="1026804"/>
                  </a:lnTo>
                  <a:lnTo>
                    <a:pt x="1495214" y="1054936"/>
                  </a:lnTo>
                  <a:lnTo>
                    <a:pt x="1452234" y="1073073"/>
                  </a:lnTo>
                  <a:lnTo>
                    <a:pt x="1404408" y="1079500"/>
                  </a:lnTo>
                  <a:lnTo>
                    <a:pt x="179916" y="1079500"/>
                  </a:lnTo>
                  <a:close/>
                </a:path>
                <a:path w="1584325" h="1079500">
                  <a:moveTo>
                    <a:pt x="1584325" y="899583"/>
                  </a:move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250824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0" y="179916"/>
                  </a:move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8" y="947412"/>
                  </a:lnTo>
                  <a:lnTo>
                    <a:pt x="1559760" y="990390"/>
                  </a:lnTo>
                  <a:lnTo>
                    <a:pt x="1531628" y="1026803"/>
                  </a:lnTo>
                  <a:lnTo>
                    <a:pt x="1495215" y="1054936"/>
                  </a:lnTo>
                  <a:lnTo>
                    <a:pt x="1452237" y="1073073"/>
                  </a:lnTo>
                  <a:lnTo>
                    <a:pt x="1404408" y="1079500"/>
                  </a:lnTo>
                  <a:lnTo>
                    <a:pt x="179916" y="1079500"/>
                  </a:lnTo>
                  <a:lnTo>
                    <a:pt x="132087" y="1073073"/>
                  </a:lnTo>
                  <a:lnTo>
                    <a:pt x="89109" y="1054936"/>
                  </a:lnTo>
                  <a:lnTo>
                    <a:pt x="52696" y="1026804"/>
                  </a:lnTo>
                  <a:lnTo>
                    <a:pt x="24563" y="990391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674687" y="497776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了解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2624137" y="4648199"/>
            <a:ext cx="1593850" cy="1089025"/>
            <a:chOff x="2624137" y="4648199"/>
            <a:chExt cx="1593850" cy="1089025"/>
          </a:xfrm>
        </p:grpSpPr>
        <p:sp>
          <p:nvSpPr>
            <p:cNvPr id="42" name="object 42"/>
            <p:cNvSpPr/>
            <p:nvPr/>
          </p:nvSpPr>
          <p:spPr>
            <a:xfrm>
              <a:off x="2628899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179916" y="1079500"/>
                  </a:moveTo>
                  <a:lnTo>
                    <a:pt x="132086" y="1073073"/>
                  </a:lnTo>
                  <a:lnTo>
                    <a:pt x="89108" y="1054936"/>
                  </a:lnTo>
                  <a:lnTo>
                    <a:pt x="52695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8" y="947412"/>
                  </a:lnTo>
                  <a:lnTo>
                    <a:pt x="1559760" y="990391"/>
                  </a:lnTo>
                  <a:lnTo>
                    <a:pt x="1531627" y="1026804"/>
                  </a:lnTo>
                  <a:lnTo>
                    <a:pt x="1495214" y="1054936"/>
                  </a:lnTo>
                  <a:lnTo>
                    <a:pt x="1452234" y="1073073"/>
                  </a:lnTo>
                  <a:lnTo>
                    <a:pt x="1404408" y="1079500"/>
                  </a:lnTo>
                  <a:lnTo>
                    <a:pt x="179916" y="10795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2628899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0" y="179916"/>
                  </a:move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8" y="947412"/>
                  </a:lnTo>
                  <a:lnTo>
                    <a:pt x="1559761" y="990390"/>
                  </a:lnTo>
                  <a:lnTo>
                    <a:pt x="1531628" y="1026803"/>
                  </a:lnTo>
                  <a:lnTo>
                    <a:pt x="1495215" y="1054936"/>
                  </a:lnTo>
                  <a:lnTo>
                    <a:pt x="1452237" y="1073073"/>
                  </a:lnTo>
                  <a:lnTo>
                    <a:pt x="1404408" y="1079500"/>
                  </a:lnTo>
                  <a:lnTo>
                    <a:pt x="179916" y="1079500"/>
                  </a:lnTo>
                  <a:lnTo>
                    <a:pt x="132087" y="1073073"/>
                  </a:lnTo>
                  <a:lnTo>
                    <a:pt x="89109" y="1054936"/>
                  </a:lnTo>
                  <a:lnTo>
                    <a:pt x="52696" y="1026804"/>
                  </a:lnTo>
                  <a:lnTo>
                    <a:pt x="24563" y="990391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3052762" y="497776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了解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072062" y="4648199"/>
            <a:ext cx="1593850" cy="1089025"/>
            <a:chOff x="5072062" y="4648199"/>
            <a:chExt cx="1593850" cy="1089025"/>
          </a:xfrm>
        </p:grpSpPr>
        <p:sp>
          <p:nvSpPr>
            <p:cNvPr id="46" name="object 46"/>
            <p:cNvSpPr/>
            <p:nvPr/>
          </p:nvSpPr>
          <p:spPr>
            <a:xfrm>
              <a:off x="5076824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179916" y="1079500"/>
                  </a:moveTo>
                  <a:lnTo>
                    <a:pt x="132086" y="1073073"/>
                  </a:lnTo>
                  <a:lnTo>
                    <a:pt x="89108" y="1054936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6" y="132087"/>
                  </a:lnTo>
                  <a:lnTo>
                    <a:pt x="24564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8" y="947412"/>
                  </a:lnTo>
                  <a:lnTo>
                    <a:pt x="1559760" y="990391"/>
                  </a:lnTo>
                  <a:lnTo>
                    <a:pt x="1531628" y="1026804"/>
                  </a:lnTo>
                  <a:lnTo>
                    <a:pt x="1495214" y="1054936"/>
                  </a:lnTo>
                  <a:lnTo>
                    <a:pt x="1452234" y="1073073"/>
                  </a:lnTo>
                  <a:lnTo>
                    <a:pt x="1404408" y="1079500"/>
                  </a:lnTo>
                  <a:lnTo>
                    <a:pt x="179916" y="10795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5076824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0" y="179916"/>
                  </a:move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8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8" y="947412"/>
                  </a:lnTo>
                  <a:lnTo>
                    <a:pt x="1559761" y="990390"/>
                  </a:lnTo>
                  <a:lnTo>
                    <a:pt x="1531628" y="1026803"/>
                  </a:lnTo>
                  <a:lnTo>
                    <a:pt x="1495216" y="1054936"/>
                  </a:lnTo>
                  <a:lnTo>
                    <a:pt x="1452237" y="1073073"/>
                  </a:lnTo>
                  <a:lnTo>
                    <a:pt x="1404408" y="1079500"/>
                  </a:lnTo>
                  <a:lnTo>
                    <a:pt x="179916" y="1079500"/>
                  </a:lnTo>
                  <a:lnTo>
                    <a:pt x="132087" y="1073073"/>
                  </a:lnTo>
                  <a:lnTo>
                    <a:pt x="89109" y="1054936"/>
                  </a:lnTo>
                  <a:lnTo>
                    <a:pt x="52696" y="1026804"/>
                  </a:lnTo>
                  <a:lnTo>
                    <a:pt x="24563" y="990391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5500687" y="497776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掌握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49" name="object 49"/>
          <p:cNvGrpSpPr/>
          <p:nvPr/>
        </p:nvGrpSpPr>
        <p:grpSpPr>
          <a:xfrm>
            <a:off x="7375525" y="4648199"/>
            <a:ext cx="1593850" cy="1089025"/>
            <a:chOff x="7375525" y="4648199"/>
            <a:chExt cx="1593850" cy="1089025"/>
          </a:xfrm>
        </p:grpSpPr>
        <p:sp>
          <p:nvSpPr>
            <p:cNvPr id="50" name="object 50"/>
            <p:cNvSpPr/>
            <p:nvPr/>
          </p:nvSpPr>
          <p:spPr>
            <a:xfrm>
              <a:off x="7380287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179917" y="1079500"/>
                  </a:moveTo>
                  <a:lnTo>
                    <a:pt x="132086" y="1073073"/>
                  </a:lnTo>
                  <a:lnTo>
                    <a:pt x="89108" y="1054936"/>
                  </a:lnTo>
                  <a:lnTo>
                    <a:pt x="52696" y="1026803"/>
                  </a:lnTo>
                  <a:lnTo>
                    <a:pt x="24563" y="990390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9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9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4" y="899583"/>
                  </a:lnTo>
                  <a:lnTo>
                    <a:pt x="1577897" y="947412"/>
                  </a:lnTo>
                  <a:lnTo>
                    <a:pt x="1559759" y="990391"/>
                  </a:lnTo>
                  <a:lnTo>
                    <a:pt x="1531627" y="1026804"/>
                  </a:lnTo>
                  <a:lnTo>
                    <a:pt x="1495213" y="1054936"/>
                  </a:lnTo>
                  <a:lnTo>
                    <a:pt x="1452233" y="1073073"/>
                  </a:lnTo>
                  <a:lnTo>
                    <a:pt x="1404408" y="1079500"/>
                  </a:lnTo>
                  <a:lnTo>
                    <a:pt x="179917" y="10795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7380287" y="4652961"/>
              <a:ext cx="1584325" cy="1079500"/>
            </a:xfrm>
            <a:custGeom>
              <a:rect l="l" t="t" r="r" b="b"/>
              <a:pathLst>
                <a:path w="1584325" h="1079500">
                  <a:moveTo>
                    <a:pt x="0" y="179916"/>
                  </a:moveTo>
                  <a:lnTo>
                    <a:pt x="6426" y="132087"/>
                  </a:lnTo>
                  <a:lnTo>
                    <a:pt x="24563" y="89109"/>
                  </a:lnTo>
                  <a:lnTo>
                    <a:pt x="52696" y="52696"/>
                  </a:lnTo>
                  <a:lnTo>
                    <a:pt x="89108" y="24563"/>
                  </a:lnTo>
                  <a:lnTo>
                    <a:pt x="132087" y="6426"/>
                  </a:lnTo>
                  <a:lnTo>
                    <a:pt x="179916" y="0"/>
                  </a:lnTo>
                  <a:lnTo>
                    <a:pt x="1404409" y="0"/>
                  </a:lnTo>
                  <a:lnTo>
                    <a:pt x="1452237" y="6426"/>
                  </a:lnTo>
                  <a:lnTo>
                    <a:pt x="1495215" y="24563"/>
                  </a:lnTo>
                  <a:lnTo>
                    <a:pt x="1531628" y="52696"/>
                  </a:lnTo>
                  <a:lnTo>
                    <a:pt x="1559761" y="89109"/>
                  </a:lnTo>
                  <a:lnTo>
                    <a:pt x="1577898" y="132087"/>
                  </a:lnTo>
                  <a:lnTo>
                    <a:pt x="1584325" y="179916"/>
                  </a:lnTo>
                  <a:lnTo>
                    <a:pt x="1584325" y="899583"/>
                  </a:lnTo>
                  <a:lnTo>
                    <a:pt x="1577897" y="947412"/>
                  </a:lnTo>
                  <a:lnTo>
                    <a:pt x="1559760" y="990390"/>
                  </a:lnTo>
                  <a:lnTo>
                    <a:pt x="1531627" y="1026803"/>
                  </a:lnTo>
                  <a:lnTo>
                    <a:pt x="1495214" y="1054936"/>
                  </a:lnTo>
                  <a:lnTo>
                    <a:pt x="1452236" y="1073073"/>
                  </a:lnTo>
                  <a:lnTo>
                    <a:pt x="1404408" y="1079500"/>
                  </a:lnTo>
                  <a:lnTo>
                    <a:pt x="179917" y="1079500"/>
                  </a:lnTo>
                  <a:lnTo>
                    <a:pt x="132087" y="1073073"/>
                  </a:lnTo>
                  <a:lnTo>
                    <a:pt x="89109" y="1054936"/>
                  </a:lnTo>
                  <a:lnTo>
                    <a:pt x="52696" y="1026804"/>
                  </a:lnTo>
                  <a:lnTo>
                    <a:pt x="24563" y="990391"/>
                  </a:lnTo>
                  <a:lnTo>
                    <a:pt x="6426" y="947412"/>
                  </a:lnTo>
                  <a:lnTo>
                    <a:pt x="0" y="899583"/>
                  </a:lnTo>
                  <a:lnTo>
                    <a:pt x="0" y="1799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2" name="object 52"/>
          <p:cNvSpPr txBox="1"/>
          <p:nvPr/>
        </p:nvSpPr>
        <p:spPr>
          <a:xfrm>
            <a:off x="7804151" y="497776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突破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3" name="object 53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" y="1841500"/>
            <a:ext cx="4177168" cy="3373646"/>
          </a:xfrm>
          <a:prstGeom prst="rect">
            <a:avLst/>
          </a:prstGeom>
        </p:spPr>
      </p:pic>
      <p:sp>
        <p:nvSpPr>
          <p:cNvPr id="54" name="object 54"/>
          <p:cNvSpPr txBox="1"/>
          <p:nvPr/>
        </p:nvSpPr>
        <p:spPr>
          <a:xfrm>
            <a:off x="704102" y="5748216"/>
            <a:ext cx="127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55">
                <a:solidFill>
                  <a:srgbClr val="996633"/>
                </a:solidFill>
                <a:latin typeface="Microsoft JhengHei"/>
                <a:cs typeface="Microsoft JhengHei"/>
              </a:rPr>
              <a:t>1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977900" y="1130300"/>
            <a:ext cx="7894320" cy="5426710"/>
            <a:chOff x="977900" y="1130300"/>
            <a:chExt cx="7894320" cy="5426710"/>
          </a:xfrm>
        </p:grpSpPr>
        <p:pic>
          <p:nvPicPr>
            <p:cNvPr id="56" name="object 5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87900" y="2133600"/>
              <a:ext cx="4083838" cy="2721540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33500" y="1485900"/>
              <a:ext cx="6182501" cy="4636498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257300" y="1485900"/>
              <a:ext cx="6364994" cy="4774133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81100" y="1270000"/>
              <a:ext cx="6082667" cy="456310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77900" y="1130300"/>
              <a:ext cx="6468964" cy="4853156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257300" y="1409700"/>
              <a:ext cx="6411126" cy="4807572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473200" y="1346200"/>
              <a:ext cx="6079892" cy="4559918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117600" y="1193800"/>
              <a:ext cx="6548800" cy="5362626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416242"/>
            <a:ext cx="3911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二.教学资源与保障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96875" y="1038225"/>
            <a:ext cx="7059930" cy="1170940"/>
            <a:chOff x="396875" y="1038225"/>
            <a:chExt cx="7059930" cy="1170940"/>
          </a:xfrm>
        </p:grpSpPr>
        <p:sp>
          <p:nvSpPr>
            <p:cNvPr id="5" name="object 5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195700" y="1268412"/>
              <a:ext cx="5256530" cy="935990"/>
            </a:xfrm>
            <a:custGeom>
              <a:rect l="l" t="t" r="r" b="b"/>
              <a:pathLst>
                <a:path w="5256530" h="935989">
                  <a:moveTo>
                    <a:pt x="845602" y="935476"/>
                  </a:moveTo>
                  <a:lnTo>
                    <a:pt x="785211" y="934301"/>
                  </a:lnTo>
                  <a:lnTo>
                    <a:pt x="725968" y="930831"/>
                  </a:lnTo>
                  <a:lnTo>
                    <a:pt x="668013" y="925143"/>
                  </a:lnTo>
                  <a:lnTo>
                    <a:pt x="611491" y="917318"/>
                  </a:lnTo>
                  <a:lnTo>
                    <a:pt x="556544" y="907434"/>
                  </a:lnTo>
                  <a:lnTo>
                    <a:pt x="503316" y="895571"/>
                  </a:lnTo>
                  <a:lnTo>
                    <a:pt x="451949" y="881808"/>
                  </a:lnTo>
                  <a:lnTo>
                    <a:pt x="402586" y="866223"/>
                  </a:lnTo>
                  <a:lnTo>
                    <a:pt x="355371" y="848896"/>
                  </a:lnTo>
                  <a:lnTo>
                    <a:pt x="310447" y="829907"/>
                  </a:lnTo>
                  <a:lnTo>
                    <a:pt x="267957" y="809334"/>
                  </a:lnTo>
                  <a:lnTo>
                    <a:pt x="228044" y="787256"/>
                  </a:lnTo>
                  <a:lnTo>
                    <a:pt x="190851" y="763753"/>
                  </a:lnTo>
                  <a:lnTo>
                    <a:pt x="156521" y="738903"/>
                  </a:lnTo>
                  <a:lnTo>
                    <a:pt x="125197" y="712787"/>
                  </a:lnTo>
                  <a:lnTo>
                    <a:pt x="97022" y="685482"/>
                  </a:lnTo>
                  <a:lnTo>
                    <a:pt x="50693" y="627626"/>
                  </a:lnTo>
                  <a:lnTo>
                    <a:pt x="18678" y="565968"/>
                  </a:lnTo>
                  <a:lnTo>
                    <a:pt x="2123" y="501141"/>
                  </a:lnTo>
                  <a:lnTo>
                    <a:pt x="0" y="467737"/>
                  </a:lnTo>
                  <a:lnTo>
                    <a:pt x="2123" y="434333"/>
                  </a:lnTo>
                  <a:lnTo>
                    <a:pt x="18679" y="369506"/>
                  </a:lnTo>
                  <a:lnTo>
                    <a:pt x="50694" y="307848"/>
                  </a:lnTo>
                  <a:lnTo>
                    <a:pt x="97023" y="249992"/>
                  </a:lnTo>
                  <a:lnTo>
                    <a:pt x="125198" y="222687"/>
                  </a:lnTo>
                  <a:lnTo>
                    <a:pt x="156522" y="196571"/>
                  </a:lnTo>
                  <a:lnTo>
                    <a:pt x="190853" y="171722"/>
                  </a:lnTo>
                  <a:lnTo>
                    <a:pt x="228046" y="148219"/>
                  </a:lnTo>
                  <a:lnTo>
                    <a:pt x="267959" y="126141"/>
                  </a:lnTo>
                  <a:lnTo>
                    <a:pt x="310450" y="105568"/>
                  </a:lnTo>
                  <a:lnTo>
                    <a:pt x="355374" y="86578"/>
                  </a:lnTo>
                  <a:lnTo>
                    <a:pt x="402589" y="69252"/>
                  </a:lnTo>
                  <a:lnTo>
                    <a:pt x="451951" y="53667"/>
                  </a:lnTo>
                  <a:lnTo>
                    <a:pt x="503318" y="39904"/>
                  </a:lnTo>
                  <a:lnTo>
                    <a:pt x="556547" y="28040"/>
                  </a:lnTo>
                  <a:lnTo>
                    <a:pt x="611494" y="18157"/>
                  </a:lnTo>
                  <a:lnTo>
                    <a:pt x="668017" y="10332"/>
                  </a:lnTo>
                  <a:lnTo>
                    <a:pt x="725973" y="4644"/>
                  </a:lnTo>
                  <a:lnTo>
                    <a:pt x="785224" y="1174"/>
                  </a:lnTo>
                  <a:lnTo>
                    <a:pt x="845602" y="0"/>
                  </a:lnTo>
                  <a:lnTo>
                    <a:pt x="4410517" y="0"/>
                  </a:lnTo>
                  <a:lnTo>
                    <a:pt x="4470909" y="1174"/>
                  </a:lnTo>
                  <a:lnTo>
                    <a:pt x="4530151" y="4645"/>
                  </a:lnTo>
                  <a:lnTo>
                    <a:pt x="4588105" y="10332"/>
                  </a:lnTo>
                  <a:lnTo>
                    <a:pt x="4644627" y="18157"/>
                  </a:lnTo>
                  <a:lnTo>
                    <a:pt x="4699574" y="28041"/>
                  </a:lnTo>
                  <a:lnTo>
                    <a:pt x="4752802" y="39904"/>
                  </a:lnTo>
                  <a:lnTo>
                    <a:pt x="4804169" y="53668"/>
                  </a:lnTo>
                  <a:lnTo>
                    <a:pt x="4853531" y="69252"/>
                  </a:lnTo>
                  <a:lnTo>
                    <a:pt x="4900746" y="86579"/>
                  </a:lnTo>
                  <a:lnTo>
                    <a:pt x="4945670" y="105568"/>
                  </a:lnTo>
                  <a:lnTo>
                    <a:pt x="4988160" y="126142"/>
                  </a:lnTo>
                  <a:lnTo>
                    <a:pt x="5028073" y="148219"/>
                  </a:lnTo>
                  <a:lnTo>
                    <a:pt x="5065267" y="171722"/>
                  </a:lnTo>
                  <a:lnTo>
                    <a:pt x="5099597" y="196572"/>
                  </a:lnTo>
                  <a:lnTo>
                    <a:pt x="5130921" y="222688"/>
                  </a:lnTo>
                  <a:lnTo>
                    <a:pt x="5159095" y="249993"/>
                  </a:lnTo>
                  <a:lnTo>
                    <a:pt x="5205424" y="307849"/>
                  </a:lnTo>
                  <a:lnTo>
                    <a:pt x="5237439" y="369507"/>
                  </a:lnTo>
                  <a:lnTo>
                    <a:pt x="5253995" y="434334"/>
                  </a:lnTo>
                  <a:lnTo>
                    <a:pt x="5256118" y="467738"/>
                  </a:lnTo>
                  <a:lnTo>
                    <a:pt x="5253995" y="501142"/>
                  </a:lnTo>
                  <a:lnTo>
                    <a:pt x="5237439" y="565969"/>
                  </a:lnTo>
                  <a:lnTo>
                    <a:pt x="5205423" y="627627"/>
                  </a:lnTo>
                  <a:lnTo>
                    <a:pt x="5159094" y="685483"/>
                  </a:lnTo>
                  <a:lnTo>
                    <a:pt x="5130919" y="712788"/>
                  </a:lnTo>
                  <a:lnTo>
                    <a:pt x="5099595" y="738904"/>
                  </a:lnTo>
                  <a:lnTo>
                    <a:pt x="5065265" y="763754"/>
                  </a:lnTo>
                  <a:lnTo>
                    <a:pt x="5028072" y="787257"/>
                  </a:lnTo>
                  <a:lnTo>
                    <a:pt x="4988158" y="809334"/>
                  </a:lnTo>
                  <a:lnTo>
                    <a:pt x="4945668" y="829908"/>
                  </a:lnTo>
                  <a:lnTo>
                    <a:pt x="4900744" y="848897"/>
                  </a:lnTo>
                  <a:lnTo>
                    <a:pt x="4853529" y="866224"/>
                  </a:lnTo>
                  <a:lnTo>
                    <a:pt x="4804166" y="881808"/>
                  </a:lnTo>
                  <a:lnTo>
                    <a:pt x="4752799" y="895572"/>
                  </a:lnTo>
                  <a:lnTo>
                    <a:pt x="4699571" y="907435"/>
                  </a:lnTo>
                  <a:lnTo>
                    <a:pt x="4644624" y="917319"/>
                  </a:lnTo>
                  <a:lnTo>
                    <a:pt x="4588101" y="925144"/>
                  </a:lnTo>
                  <a:lnTo>
                    <a:pt x="4530146" y="930831"/>
                  </a:lnTo>
                  <a:lnTo>
                    <a:pt x="4470901" y="934301"/>
                  </a:lnTo>
                  <a:lnTo>
                    <a:pt x="4410517" y="935476"/>
                  </a:lnTo>
                  <a:lnTo>
                    <a:pt x="845602" y="935476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195700" y="1268412"/>
              <a:ext cx="5256530" cy="935990"/>
            </a:xfrm>
            <a:custGeom>
              <a:rect l="l" t="t" r="r" b="b"/>
              <a:pathLst>
                <a:path w="5256530" h="935989">
                  <a:moveTo>
                    <a:pt x="845602" y="0"/>
                  </a:moveTo>
                  <a:lnTo>
                    <a:pt x="4410517" y="0"/>
                  </a:lnTo>
                  <a:lnTo>
                    <a:pt x="4470905" y="1174"/>
                  </a:lnTo>
                  <a:lnTo>
                    <a:pt x="4530148" y="4644"/>
                  </a:lnTo>
                  <a:lnTo>
                    <a:pt x="4588103" y="10332"/>
                  </a:lnTo>
                  <a:lnTo>
                    <a:pt x="4644625" y="18157"/>
                  </a:lnTo>
                  <a:lnTo>
                    <a:pt x="4699572" y="28040"/>
                  </a:lnTo>
                  <a:lnTo>
                    <a:pt x="4752800" y="39904"/>
                  </a:lnTo>
                  <a:lnTo>
                    <a:pt x="4804167" y="53667"/>
                  </a:lnTo>
                  <a:lnTo>
                    <a:pt x="4853530" y="69252"/>
                  </a:lnTo>
                  <a:lnTo>
                    <a:pt x="4900745" y="86578"/>
                  </a:lnTo>
                  <a:lnTo>
                    <a:pt x="4945669" y="105568"/>
                  </a:lnTo>
                  <a:lnTo>
                    <a:pt x="4988159" y="126141"/>
                  </a:lnTo>
                  <a:lnTo>
                    <a:pt x="5028072" y="148219"/>
                  </a:lnTo>
                  <a:lnTo>
                    <a:pt x="5065266" y="171722"/>
                  </a:lnTo>
                  <a:lnTo>
                    <a:pt x="5099596" y="196571"/>
                  </a:lnTo>
                  <a:lnTo>
                    <a:pt x="5130920" y="222687"/>
                  </a:lnTo>
                  <a:lnTo>
                    <a:pt x="5159095" y="249992"/>
                  </a:lnTo>
                  <a:lnTo>
                    <a:pt x="5205424" y="307848"/>
                  </a:lnTo>
                  <a:lnTo>
                    <a:pt x="5237439" y="369506"/>
                  </a:lnTo>
                  <a:lnTo>
                    <a:pt x="5253995" y="434333"/>
                  </a:lnTo>
                  <a:lnTo>
                    <a:pt x="5256118" y="467737"/>
                  </a:lnTo>
                  <a:lnTo>
                    <a:pt x="5247721" y="533911"/>
                  </a:lnTo>
                  <a:lnTo>
                    <a:pt x="5223293" y="597233"/>
                  </a:lnTo>
                  <a:lnTo>
                    <a:pt x="5183978" y="657069"/>
                  </a:lnTo>
                  <a:lnTo>
                    <a:pt x="5130921" y="712787"/>
                  </a:lnTo>
                  <a:lnTo>
                    <a:pt x="5099597" y="738903"/>
                  </a:lnTo>
                  <a:lnTo>
                    <a:pt x="5065267" y="763753"/>
                  </a:lnTo>
                  <a:lnTo>
                    <a:pt x="5028073" y="787256"/>
                  </a:lnTo>
                  <a:lnTo>
                    <a:pt x="4988160" y="809334"/>
                  </a:lnTo>
                  <a:lnTo>
                    <a:pt x="4945670" y="829907"/>
                  </a:lnTo>
                  <a:lnTo>
                    <a:pt x="4900746" y="848896"/>
                  </a:lnTo>
                  <a:lnTo>
                    <a:pt x="4853531" y="866223"/>
                  </a:lnTo>
                  <a:lnTo>
                    <a:pt x="4804169" y="881808"/>
                  </a:lnTo>
                  <a:lnTo>
                    <a:pt x="4752802" y="895571"/>
                  </a:lnTo>
                  <a:lnTo>
                    <a:pt x="4699573" y="907434"/>
                  </a:lnTo>
                  <a:lnTo>
                    <a:pt x="4644626" y="917318"/>
                  </a:lnTo>
                  <a:lnTo>
                    <a:pt x="4588104" y="925143"/>
                  </a:lnTo>
                  <a:lnTo>
                    <a:pt x="4530150" y="930831"/>
                  </a:lnTo>
                  <a:lnTo>
                    <a:pt x="4470906" y="934301"/>
                  </a:lnTo>
                  <a:lnTo>
                    <a:pt x="4410517" y="935476"/>
                  </a:lnTo>
                  <a:lnTo>
                    <a:pt x="845602" y="935476"/>
                  </a:lnTo>
                  <a:lnTo>
                    <a:pt x="785213" y="934301"/>
                  </a:lnTo>
                  <a:lnTo>
                    <a:pt x="725970" y="930831"/>
                  </a:lnTo>
                  <a:lnTo>
                    <a:pt x="668015" y="925144"/>
                  </a:lnTo>
                  <a:lnTo>
                    <a:pt x="611493" y="917319"/>
                  </a:lnTo>
                  <a:lnTo>
                    <a:pt x="556546" y="907435"/>
                  </a:lnTo>
                  <a:lnTo>
                    <a:pt x="503318" y="895572"/>
                  </a:lnTo>
                  <a:lnTo>
                    <a:pt x="451951" y="881808"/>
                  </a:lnTo>
                  <a:lnTo>
                    <a:pt x="402588" y="866224"/>
                  </a:lnTo>
                  <a:lnTo>
                    <a:pt x="355373" y="848897"/>
                  </a:lnTo>
                  <a:lnTo>
                    <a:pt x="310449" y="829908"/>
                  </a:lnTo>
                  <a:lnTo>
                    <a:pt x="267959" y="809334"/>
                  </a:lnTo>
                  <a:lnTo>
                    <a:pt x="228046" y="787257"/>
                  </a:lnTo>
                  <a:lnTo>
                    <a:pt x="190852" y="763754"/>
                  </a:lnTo>
                  <a:lnTo>
                    <a:pt x="156522" y="738904"/>
                  </a:lnTo>
                  <a:lnTo>
                    <a:pt x="125198" y="712788"/>
                  </a:lnTo>
                  <a:lnTo>
                    <a:pt x="97023" y="685483"/>
                  </a:lnTo>
                  <a:lnTo>
                    <a:pt x="50694" y="627627"/>
                  </a:lnTo>
                  <a:lnTo>
                    <a:pt x="18679" y="565969"/>
                  </a:lnTo>
                  <a:lnTo>
                    <a:pt x="2123" y="501142"/>
                  </a:lnTo>
                  <a:lnTo>
                    <a:pt x="0" y="467738"/>
                  </a:lnTo>
                  <a:lnTo>
                    <a:pt x="8397" y="401564"/>
                  </a:lnTo>
                  <a:lnTo>
                    <a:pt x="32825" y="338242"/>
                  </a:lnTo>
                  <a:lnTo>
                    <a:pt x="72140" y="278406"/>
                  </a:lnTo>
                  <a:lnTo>
                    <a:pt x="125197" y="222688"/>
                  </a:lnTo>
                  <a:lnTo>
                    <a:pt x="156521" y="196572"/>
                  </a:lnTo>
                  <a:lnTo>
                    <a:pt x="190851" y="171722"/>
                  </a:lnTo>
                  <a:lnTo>
                    <a:pt x="228045" y="148219"/>
                  </a:lnTo>
                  <a:lnTo>
                    <a:pt x="267958" y="126142"/>
                  </a:lnTo>
                  <a:lnTo>
                    <a:pt x="310448" y="105568"/>
                  </a:lnTo>
                  <a:lnTo>
                    <a:pt x="355372" y="86579"/>
                  </a:lnTo>
                  <a:lnTo>
                    <a:pt x="402587" y="69252"/>
                  </a:lnTo>
                  <a:lnTo>
                    <a:pt x="451949" y="53668"/>
                  </a:lnTo>
                  <a:lnTo>
                    <a:pt x="503316" y="39904"/>
                  </a:lnTo>
                  <a:lnTo>
                    <a:pt x="556545" y="28041"/>
                  </a:lnTo>
                  <a:lnTo>
                    <a:pt x="611492" y="18157"/>
                  </a:lnTo>
                  <a:lnTo>
                    <a:pt x="668014" y="10332"/>
                  </a:lnTo>
                  <a:lnTo>
                    <a:pt x="725968" y="4645"/>
                  </a:lnTo>
                  <a:lnTo>
                    <a:pt x="785211" y="1174"/>
                  </a:lnTo>
                  <a:lnTo>
                    <a:pt x="845601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998260" y="149231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教学资源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79121" y="2343289"/>
            <a:ext cx="8001000" cy="3683635"/>
            <a:chOff x="679121" y="2343289"/>
            <a:chExt cx="8001000" cy="368363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3883" y="2348051"/>
              <a:ext cx="7990851" cy="367395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83883" y="2348051"/>
              <a:ext cx="7991475" cy="3674110"/>
            </a:xfrm>
            <a:custGeom>
              <a:rect l="l" t="t" r="r" b="b"/>
              <a:pathLst>
                <a:path w="7991475" h="3674110">
                  <a:moveTo>
                    <a:pt x="0" y="918487"/>
                  </a:moveTo>
                  <a:lnTo>
                    <a:pt x="3995425" y="0"/>
                  </a:lnTo>
                  <a:lnTo>
                    <a:pt x="7990851" y="918487"/>
                  </a:lnTo>
                  <a:lnTo>
                    <a:pt x="5993138" y="918487"/>
                  </a:lnTo>
                  <a:lnTo>
                    <a:pt x="5993138" y="3673951"/>
                  </a:lnTo>
                  <a:lnTo>
                    <a:pt x="1997712" y="3673951"/>
                  </a:lnTo>
                  <a:lnTo>
                    <a:pt x="1997712" y="918487"/>
                  </a:lnTo>
                  <a:lnTo>
                    <a:pt x="0" y="9184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642124" y="3547081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u="heavy" spc="-10">
                <a:solidFill>
                  <a:srgbClr val="0000CC"/>
                </a:solidFill>
                <a:uFill>
                  <a:solidFill>
                    <a:srgbClr val="0000CC"/>
                  </a:solidFill>
                </a:uFill>
                <a:latin typeface="Microsoft JhengHei"/>
                <a:cs typeface="Microsoft JhengHei"/>
              </a:rPr>
              <a:t>院级要点课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09275" y="4505109"/>
            <a:ext cx="1663700" cy="1667510"/>
            <a:chOff x="609275" y="4505109"/>
            <a:chExt cx="1663700" cy="1667510"/>
          </a:xfrm>
        </p:grpSpPr>
        <p:sp>
          <p:nvSpPr>
            <p:cNvPr id="14" name="object 14"/>
            <p:cNvSpPr/>
            <p:nvPr/>
          </p:nvSpPr>
          <p:spPr>
            <a:xfrm>
              <a:off x="614038" y="4509872"/>
              <a:ext cx="1654175" cy="1657985"/>
            </a:xfrm>
            <a:custGeom>
              <a:rect l="l" t="t" r="r" b="b"/>
              <a:pathLst>
                <a:path w="1654175" h="1657985">
                  <a:moveTo>
                    <a:pt x="1654045" y="828783"/>
                  </a:moveTo>
                  <a:lnTo>
                    <a:pt x="0" y="828783"/>
                  </a:lnTo>
                  <a:lnTo>
                    <a:pt x="1404" y="780084"/>
                  </a:lnTo>
                  <a:lnTo>
                    <a:pt x="5564" y="732128"/>
                  </a:lnTo>
                  <a:lnTo>
                    <a:pt x="12403" y="684990"/>
                  </a:lnTo>
                  <a:lnTo>
                    <a:pt x="21843" y="638749"/>
                  </a:lnTo>
                  <a:lnTo>
                    <a:pt x="33806" y="593482"/>
                  </a:lnTo>
                  <a:lnTo>
                    <a:pt x="48215" y="549267"/>
                  </a:lnTo>
                  <a:lnTo>
                    <a:pt x="64992" y="506182"/>
                  </a:lnTo>
                  <a:lnTo>
                    <a:pt x="84061" y="464304"/>
                  </a:lnTo>
                  <a:lnTo>
                    <a:pt x="105342" y="423711"/>
                  </a:lnTo>
                  <a:lnTo>
                    <a:pt x="128759" y="384481"/>
                  </a:lnTo>
                  <a:lnTo>
                    <a:pt x="154234" y="346691"/>
                  </a:lnTo>
                  <a:lnTo>
                    <a:pt x="181689" y="310420"/>
                  </a:lnTo>
                  <a:lnTo>
                    <a:pt x="211047" y="275745"/>
                  </a:lnTo>
                  <a:lnTo>
                    <a:pt x="242231" y="242743"/>
                  </a:lnTo>
                  <a:lnTo>
                    <a:pt x="275163" y="211494"/>
                  </a:lnTo>
                  <a:lnTo>
                    <a:pt x="309764" y="182073"/>
                  </a:lnTo>
                  <a:lnTo>
                    <a:pt x="345959" y="154559"/>
                  </a:lnTo>
                  <a:lnTo>
                    <a:pt x="383668" y="129030"/>
                  </a:lnTo>
                  <a:lnTo>
                    <a:pt x="422815" y="105564"/>
                  </a:lnTo>
                  <a:lnTo>
                    <a:pt x="463322" y="84237"/>
                  </a:lnTo>
                  <a:lnTo>
                    <a:pt x="505111" y="65129"/>
                  </a:lnTo>
                  <a:lnTo>
                    <a:pt x="548106" y="48316"/>
                  </a:lnTo>
                  <a:lnTo>
                    <a:pt x="592227" y="33876"/>
                  </a:lnTo>
                  <a:lnTo>
                    <a:pt x="637398" y="21888"/>
                  </a:lnTo>
                  <a:lnTo>
                    <a:pt x="683542" y="12428"/>
                  </a:lnTo>
                  <a:lnTo>
                    <a:pt x="730582" y="5575"/>
                  </a:lnTo>
                  <a:lnTo>
                    <a:pt x="778447" y="1406"/>
                  </a:lnTo>
                  <a:lnTo>
                    <a:pt x="827022" y="0"/>
                  </a:lnTo>
                  <a:lnTo>
                    <a:pt x="875621" y="1407"/>
                  </a:lnTo>
                  <a:lnTo>
                    <a:pt x="923474" y="5576"/>
                  </a:lnTo>
                  <a:lnTo>
                    <a:pt x="970511" y="12429"/>
                  </a:lnTo>
                  <a:lnTo>
                    <a:pt x="1016653" y="21889"/>
                  </a:lnTo>
                  <a:lnTo>
                    <a:pt x="1061824" y="33877"/>
                  </a:lnTo>
                  <a:lnTo>
                    <a:pt x="1105945" y="48317"/>
                  </a:lnTo>
                  <a:lnTo>
                    <a:pt x="1148938" y="65130"/>
                  </a:lnTo>
                  <a:lnTo>
                    <a:pt x="1190727" y="84239"/>
                  </a:lnTo>
                  <a:lnTo>
                    <a:pt x="1231234" y="105565"/>
                  </a:lnTo>
                  <a:lnTo>
                    <a:pt x="1270381" y="129032"/>
                  </a:lnTo>
                  <a:lnTo>
                    <a:pt x="1308090" y="154561"/>
                  </a:lnTo>
                  <a:lnTo>
                    <a:pt x="1344284" y="182075"/>
                  </a:lnTo>
                  <a:lnTo>
                    <a:pt x="1378885" y="211495"/>
                  </a:lnTo>
                  <a:lnTo>
                    <a:pt x="1411816" y="242745"/>
                  </a:lnTo>
                  <a:lnTo>
                    <a:pt x="1443000" y="275747"/>
                  </a:lnTo>
                  <a:lnTo>
                    <a:pt x="1472358" y="310422"/>
                  </a:lnTo>
                  <a:lnTo>
                    <a:pt x="1499813" y="346693"/>
                  </a:lnTo>
                  <a:lnTo>
                    <a:pt x="1525288" y="384482"/>
                  </a:lnTo>
                  <a:lnTo>
                    <a:pt x="1548705" y="423713"/>
                  </a:lnTo>
                  <a:lnTo>
                    <a:pt x="1569986" y="464305"/>
                  </a:lnTo>
                  <a:lnTo>
                    <a:pt x="1589054" y="506183"/>
                  </a:lnTo>
                  <a:lnTo>
                    <a:pt x="1605831" y="549269"/>
                  </a:lnTo>
                  <a:lnTo>
                    <a:pt x="1620240" y="593484"/>
                  </a:lnTo>
                  <a:lnTo>
                    <a:pt x="1632203" y="638751"/>
                  </a:lnTo>
                  <a:lnTo>
                    <a:pt x="1641642" y="684992"/>
                  </a:lnTo>
                  <a:lnTo>
                    <a:pt x="1648481" y="732129"/>
                  </a:lnTo>
                  <a:lnTo>
                    <a:pt x="1652641" y="780086"/>
                  </a:lnTo>
                  <a:lnTo>
                    <a:pt x="1654045" y="828783"/>
                  </a:lnTo>
                  <a:close/>
                </a:path>
                <a:path w="1654175" h="1657985">
                  <a:moveTo>
                    <a:pt x="827022" y="1657565"/>
                  </a:moveTo>
                  <a:lnTo>
                    <a:pt x="778429" y="1656157"/>
                  </a:lnTo>
                  <a:lnTo>
                    <a:pt x="730575" y="1651988"/>
                  </a:lnTo>
                  <a:lnTo>
                    <a:pt x="683537" y="1645135"/>
                  </a:lnTo>
                  <a:lnTo>
                    <a:pt x="637394" y="1635676"/>
                  </a:lnTo>
                  <a:lnTo>
                    <a:pt x="592223" y="1623687"/>
                  </a:lnTo>
                  <a:lnTo>
                    <a:pt x="548102" y="1609248"/>
                  </a:lnTo>
                  <a:lnTo>
                    <a:pt x="505108" y="1592435"/>
                  </a:lnTo>
                  <a:lnTo>
                    <a:pt x="463319" y="1573326"/>
                  </a:lnTo>
                  <a:lnTo>
                    <a:pt x="422812" y="1552000"/>
                  </a:lnTo>
                  <a:lnTo>
                    <a:pt x="383665" y="1528533"/>
                  </a:lnTo>
                  <a:lnTo>
                    <a:pt x="345956" y="1503004"/>
                  </a:lnTo>
                  <a:lnTo>
                    <a:pt x="309762" y="1475490"/>
                  </a:lnTo>
                  <a:lnTo>
                    <a:pt x="275160" y="1446069"/>
                  </a:lnTo>
                  <a:lnTo>
                    <a:pt x="242229" y="1414820"/>
                  </a:lnTo>
                  <a:lnTo>
                    <a:pt x="211045" y="1381818"/>
                  </a:lnTo>
                  <a:lnTo>
                    <a:pt x="181687" y="1347143"/>
                  </a:lnTo>
                  <a:lnTo>
                    <a:pt x="154232" y="1310872"/>
                  </a:lnTo>
                  <a:lnTo>
                    <a:pt x="128757" y="1273082"/>
                  </a:lnTo>
                  <a:lnTo>
                    <a:pt x="105340" y="1233852"/>
                  </a:lnTo>
                  <a:lnTo>
                    <a:pt x="84059" y="1193259"/>
                  </a:lnTo>
                  <a:lnTo>
                    <a:pt x="64991" y="1151381"/>
                  </a:lnTo>
                  <a:lnTo>
                    <a:pt x="48214" y="1108296"/>
                  </a:lnTo>
                  <a:lnTo>
                    <a:pt x="33805" y="1064081"/>
                  </a:lnTo>
                  <a:lnTo>
                    <a:pt x="21842" y="1018814"/>
                  </a:lnTo>
                  <a:lnTo>
                    <a:pt x="12402" y="972573"/>
                  </a:lnTo>
                  <a:lnTo>
                    <a:pt x="5564" y="925435"/>
                  </a:lnTo>
                  <a:lnTo>
                    <a:pt x="1403" y="877479"/>
                  </a:lnTo>
                  <a:lnTo>
                    <a:pt x="0" y="828782"/>
                  </a:lnTo>
                  <a:lnTo>
                    <a:pt x="1654045" y="828783"/>
                  </a:lnTo>
                  <a:lnTo>
                    <a:pt x="1652641" y="877480"/>
                  </a:lnTo>
                  <a:lnTo>
                    <a:pt x="1648481" y="925436"/>
                  </a:lnTo>
                  <a:lnTo>
                    <a:pt x="1641642" y="972573"/>
                  </a:lnTo>
                  <a:lnTo>
                    <a:pt x="1632202" y="1018814"/>
                  </a:lnTo>
                  <a:lnTo>
                    <a:pt x="1620239" y="1064081"/>
                  </a:lnTo>
                  <a:lnTo>
                    <a:pt x="1605830" y="1108296"/>
                  </a:lnTo>
                  <a:lnTo>
                    <a:pt x="1589053" y="1151382"/>
                  </a:lnTo>
                  <a:lnTo>
                    <a:pt x="1569985" y="1193260"/>
                  </a:lnTo>
                  <a:lnTo>
                    <a:pt x="1548704" y="1233853"/>
                  </a:lnTo>
                  <a:lnTo>
                    <a:pt x="1525287" y="1273083"/>
                  </a:lnTo>
                  <a:lnTo>
                    <a:pt x="1499812" y="1310872"/>
                  </a:lnTo>
                  <a:lnTo>
                    <a:pt x="1472357" y="1347143"/>
                  </a:lnTo>
                  <a:lnTo>
                    <a:pt x="1442999" y="1381819"/>
                  </a:lnTo>
                  <a:lnTo>
                    <a:pt x="1411815" y="1414820"/>
                  </a:lnTo>
                  <a:lnTo>
                    <a:pt x="1378884" y="1446070"/>
                  </a:lnTo>
                  <a:lnTo>
                    <a:pt x="1344282" y="1475490"/>
                  </a:lnTo>
                  <a:lnTo>
                    <a:pt x="1308088" y="1503004"/>
                  </a:lnTo>
                  <a:lnTo>
                    <a:pt x="1270379" y="1528533"/>
                  </a:lnTo>
                  <a:lnTo>
                    <a:pt x="1231232" y="1552000"/>
                  </a:lnTo>
                  <a:lnTo>
                    <a:pt x="1190726" y="1573326"/>
                  </a:lnTo>
                  <a:lnTo>
                    <a:pt x="1148937" y="1592435"/>
                  </a:lnTo>
                  <a:lnTo>
                    <a:pt x="1105943" y="1609248"/>
                  </a:lnTo>
                  <a:lnTo>
                    <a:pt x="1061822" y="1623687"/>
                  </a:lnTo>
                  <a:lnTo>
                    <a:pt x="1016651" y="1635676"/>
                  </a:lnTo>
                  <a:lnTo>
                    <a:pt x="970508" y="1645135"/>
                  </a:lnTo>
                  <a:lnTo>
                    <a:pt x="923471" y="1651989"/>
                  </a:lnTo>
                  <a:lnTo>
                    <a:pt x="875616" y="1656158"/>
                  </a:lnTo>
                  <a:lnTo>
                    <a:pt x="827022" y="1657565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14038" y="4509872"/>
              <a:ext cx="1654175" cy="1657985"/>
            </a:xfrm>
            <a:custGeom>
              <a:rect l="l" t="t" r="r" b="b"/>
              <a:pathLst>
                <a:path w="1654175" h="1657985">
                  <a:moveTo>
                    <a:pt x="0" y="828783"/>
                  </a:moveTo>
                  <a:lnTo>
                    <a:pt x="1404" y="780086"/>
                  </a:lnTo>
                  <a:lnTo>
                    <a:pt x="5564" y="732129"/>
                  </a:lnTo>
                  <a:lnTo>
                    <a:pt x="12403" y="684992"/>
                  </a:lnTo>
                  <a:lnTo>
                    <a:pt x="21843" y="638751"/>
                  </a:lnTo>
                  <a:lnTo>
                    <a:pt x="33806" y="593484"/>
                  </a:lnTo>
                  <a:lnTo>
                    <a:pt x="48214" y="549269"/>
                  </a:lnTo>
                  <a:lnTo>
                    <a:pt x="64992" y="506183"/>
                  </a:lnTo>
                  <a:lnTo>
                    <a:pt x="84060" y="464305"/>
                  </a:lnTo>
                  <a:lnTo>
                    <a:pt x="105341" y="423713"/>
                  </a:lnTo>
                  <a:lnTo>
                    <a:pt x="128758" y="384482"/>
                  </a:lnTo>
                  <a:lnTo>
                    <a:pt x="154232" y="346693"/>
                  </a:lnTo>
                  <a:lnTo>
                    <a:pt x="181688" y="310422"/>
                  </a:lnTo>
                  <a:lnTo>
                    <a:pt x="211046" y="275747"/>
                  </a:lnTo>
                  <a:lnTo>
                    <a:pt x="242229" y="242745"/>
                  </a:lnTo>
                  <a:lnTo>
                    <a:pt x="275161" y="211495"/>
                  </a:lnTo>
                  <a:lnTo>
                    <a:pt x="309762" y="182075"/>
                  </a:lnTo>
                  <a:lnTo>
                    <a:pt x="345956" y="154561"/>
                  </a:lnTo>
                  <a:lnTo>
                    <a:pt x="383665" y="129032"/>
                  </a:lnTo>
                  <a:lnTo>
                    <a:pt x="422812" y="105565"/>
                  </a:lnTo>
                  <a:lnTo>
                    <a:pt x="463319" y="84239"/>
                  </a:lnTo>
                  <a:lnTo>
                    <a:pt x="505108" y="65130"/>
                  </a:lnTo>
                  <a:lnTo>
                    <a:pt x="548102" y="48317"/>
                  </a:lnTo>
                  <a:lnTo>
                    <a:pt x="592223" y="33877"/>
                  </a:lnTo>
                  <a:lnTo>
                    <a:pt x="637394" y="21889"/>
                  </a:lnTo>
                  <a:lnTo>
                    <a:pt x="683537" y="12429"/>
                  </a:lnTo>
                  <a:lnTo>
                    <a:pt x="730574" y="5576"/>
                  </a:lnTo>
                  <a:lnTo>
                    <a:pt x="778429" y="1407"/>
                  </a:lnTo>
                  <a:lnTo>
                    <a:pt x="827022" y="0"/>
                  </a:lnTo>
                  <a:lnTo>
                    <a:pt x="875615" y="1406"/>
                  </a:lnTo>
                  <a:lnTo>
                    <a:pt x="923469" y="5575"/>
                  </a:lnTo>
                  <a:lnTo>
                    <a:pt x="970507" y="12428"/>
                  </a:lnTo>
                  <a:lnTo>
                    <a:pt x="1016650" y="21888"/>
                  </a:lnTo>
                  <a:lnTo>
                    <a:pt x="1061820" y="33876"/>
                  </a:lnTo>
                  <a:lnTo>
                    <a:pt x="1105942" y="48316"/>
                  </a:lnTo>
                  <a:lnTo>
                    <a:pt x="1148936" y="65129"/>
                  </a:lnTo>
                  <a:lnTo>
                    <a:pt x="1190725" y="84237"/>
                  </a:lnTo>
                  <a:lnTo>
                    <a:pt x="1231231" y="105564"/>
                  </a:lnTo>
                  <a:lnTo>
                    <a:pt x="1270378" y="129030"/>
                  </a:lnTo>
                  <a:lnTo>
                    <a:pt x="1308088" y="154559"/>
                  </a:lnTo>
                  <a:lnTo>
                    <a:pt x="1344282" y="182073"/>
                  </a:lnTo>
                  <a:lnTo>
                    <a:pt x="1378883" y="211494"/>
                  </a:lnTo>
                  <a:lnTo>
                    <a:pt x="1411815" y="242743"/>
                  </a:lnTo>
                  <a:lnTo>
                    <a:pt x="1442998" y="275745"/>
                  </a:lnTo>
                  <a:lnTo>
                    <a:pt x="1472357" y="310420"/>
                  </a:lnTo>
                  <a:lnTo>
                    <a:pt x="1499812" y="346691"/>
                  </a:lnTo>
                  <a:lnTo>
                    <a:pt x="1525287" y="384481"/>
                  </a:lnTo>
                  <a:lnTo>
                    <a:pt x="1548704" y="423711"/>
                  </a:lnTo>
                  <a:lnTo>
                    <a:pt x="1569985" y="464304"/>
                  </a:lnTo>
                  <a:lnTo>
                    <a:pt x="1589053" y="506182"/>
                  </a:lnTo>
                  <a:lnTo>
                    <a:pt x="1605830" y="549267"/>
                  </a:lnTo>
                  <a:lnTo>
                    <a:pt x="1620239" y="593482"/>
                  </a:lnTo>
                  <a:lnTo>
                    <a:pt x="1632202" y="638749"/>
                  </a:lnTo>
                  <a:lnTo>
                    <a:pt x="1641642" y="684990"/>
                  </a:lnTo>
                  <a:lnTo>
                    <a:pt x="1648481" y="732128"/>
                  </a:lnTo>
                  <a:lnTo>
                    <a:pt x="1652641" y="780084"/>
                  </a:lnTo>
                  <a:lnTo>
                    <a:pt x="1654045" y="828782"/>
                  </a:lnTo>
                  <a:lnTo>
                    <a:pt x="1652641" y="877479"/>
                  </a:lnTo>
                  <a:lnTo>
                    <a:pt x="1648481" y="925435"/>
                  </a:lnTo>
                  <a:lnTo>
                    <a:pt x="1641642" y="972573"/>
                  </a:lnTo>
                  <a:lnTo>
                    <a:pt x="1632203" y="1018814"/>
                  </a:lnTo>
                  <a:lnTo>
                    <a:pt x="1620240" y="1064081"/>
                  </a:lnTo>
                  <a:lnTo>
                    <a:pt x="1605831" y="1108296"/>
                  </a:lnTo>
                  <a:lnTo>
                    <a:pt x="1589053" y="1151381"/>
                  </a:lnTo>
                  <a:lnTo>
                    <a:pt x="1569985" y="1193259"/>
                  </a:lnTo>
                  <a:lnTo>
                    <a:pt x="1548704" y="1233852"/>
                  </a:lnTo>
                  <a:lnTo>
                    <a:pt x="1525287" y="1273082"/>
                  </a:lnTo>
                  <a:lnTo>
                    <a:pt x="1499813" y="1310872"/>
                  </a:lnTo>
                  <a:lnTo>
                    <a:pt x="1472357" y="1347143"/>
                  </a:lnTo>
                  <a:lnTo>
                    <a:pt x="1442999" y="1381818"/>
                  </a:lnTo>
                  <a:lnTo>
                    <a:pt x="1411816" y="1414820"/>
                  </a:lnTo>
                  <a:lnTo>
                    <a:pt x="1378884" y="1446069"/>
                  </a:lnTo>
                  <a:lnTo>
                    <a:pt x="1344283" y="1475490"/>
                  </a:lnTo>
                  <a:lnTo>
                    <a:pt x="1308089" y="1503004"/>
                  </a:lnTo>
                  <a:lnTo>
                    <a:pt x="1270379" y="1528533"/>
                  </a:lnTo>
                  <a:lnTo>
                    <a:pt x="1231233" y="1552000"/>
                  </a:lnTo>
                  <a:lnTo>
                    <a:pt x="1190726" y="1573326"/>
                  </a:lnTo>
                  <a:lnTo>
                    <a:pt x="1148937" y="1592435"/>
                  </a:lnTo>
                  <a:lnTo>
                    <a:pt x="1105943" y="1609248"/>
                  </a:lnTo>
                  <a:lnTo>
                    <a:pt x="1061822" y="1623687"/>
                  </a:lnTo>
                  <a:lnTo>
                    <a:pt x="1016651" y="1635676"/>
                  </a:lnTo>
                  <a:lnTo>
                    <a:pt x="970508" y="1645135"/>
                  </a:lnTo>
                  <a:lnTo>
                    <a:pt x="923471" y="1651989"/>
                  </a:lnTo>
                  <a:lnTo>
                    <a:pt x="875616" y="1656158"/>
                  </a:lnTo>
                  <a:lnTo>
                    <a:pt x="827022" y="1657565"/>
                  </a:lnTo>
                  <a:lnTo>
                    <a:pt x="778429" y="1656157"/>
                  </a:lnTo>
                  <a:lnTo>
                    <a:pt x="730575" y="1651988"/>
                  </a:lnTo>
                  <a:lnTo>
                    <a:pt x="683537" y="1645135"/>
                  </a:lnTo>
                  <a:lnTo>
                    <a:pt x="637394" y="1635676"/>
                  </a:lnTo>
                  <a:lnTo>
                    <a:pt x="592223" y="1623687"/>
                  </a:lnTo>
                  <a:lnTo>
                    <a:pt x="548102" y="1609248"/>
                  </a:lnTo>
                  <a:lnTo>
                    <a:pt x="505108" y="1592435"/>
                  </a:lnTo>
                  <a:lnTo>
                    <a:pt x="463319" y="1573326"/>
                  </a:lnTo>
                  <a:lnTo>
                    <a:pt x="422812" y="1552000"/>
                  </a:lnTo>
                  <a:lnTo>
                    <a:pt x="383666" y="1528533"/>
                  </a:lnTo>
                  <a:lnTo>
                    <a:pt x="345956" y="1503004"/>
                  </a:lnTo>
                  <a:lnTo>
                    <a:pt x="309762" y="1475490"/>
                  </a:lnTo>
                  <a:lnTo>
                    <a:pt x="275161" y="1446070"/>
                  </a:lnTo>
                  <a:lnTo>
                    <a:pt x="242229" y="1414820"/>
                  </a:lnTo>
                  <a:lnTo>
                    <a:pt x="211046" y="1381819"/>
                  </a:lnTo>
                  <a:lnTo>
                    <a:pt x="181687" y="1347143"/>
                  </a:lnTo>
                  <a:lnTo>
                    <a:pt x="154232" y="1310872"/>
                  </a:lnTo>
                  <a:lnTo>
                    <a:pt x="128757" y="1273083"/>
                  </a:lnTo>
                  <a:lnTo>
                    <a:pt x="105340" y="1233853"/>
                  </a:lnTo>
                  <a:lnTo>
                    <a:pt x="84059" y="1193260"/>
                  </a:lnTo>
                  <a:lnTo>
                    <a:pt x="64991" y="1151382"/>
                  </a:lnTo>
                  <a:lnTo>
                    <a:pt x="48214" y="1108296"/>
                  </a:lnTo>
                  <a:lnTo>
                    <a:pt x="33805" y="1064081"/>
                  </a:lnTo>
                  <a:lnTo>
                    <a:pt x="21842" y="1018814"/>
                  </a:lnTo>
                  <a:lnTo>
                    <a:pt x="12402" y="972573"/>
                  </a:lnTo>
                  <a:lnTo>
                    <a:pt x="5564" y="925436"/>
                  </a:lnTo>
                  <a:lnTo>
                    <a:pt x="1403" y="877480"/>
                  </a:lnTo>
                  <a:lnTo>
                    <a:pt x="0" y="82878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818762" y="4969720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24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黑体"/>
                <a:cs typeface="黑体"/>
              </a:rPr>
              <a:t>教材、</a:t>
            </a:r>
            <a:r>
              <a:rPr sz="2400" spc="-15">
                <a:solidFill>
                  <a:srgbClr val="FFFFFF"/>
                </a:solidFill>
                <a:latin typeface="黑体"/>
                <a:cs typeface="黑体"/>
              </a:rPr>
              <a:t>参照资料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552223" y="4576873"/>
            <a:ext cx="1736725" cy="1592580"/>
            <a:chOff x="2552223" y="4576873"/>
            <a:chExt cx="1736725" cy="1592580"/>
          </a:xfrm>
        </p:grpSpPr>
        <p:sp>
          <p:nvSpPr>
            <p:cNvPr id="18" name="object 18"/>
            <p:cNvSpPr/>
            <p:nvPr/>
          </p:nvSpPr>
          <p:spPr>
            <a:xfrm>
              <a:off x="2556986" y="4581636"/>
              <a:ext cx="1727200" cy="1583055"/>
            </a:xfrm>
            <a:custGeom>
              <a:rect l="l" t="t" r="r" b="b"/>
              <a:pathLst>
                <a:path w="1727200" h="1583054">
                  <a:moveTo>
                    <a:pt x="1727065" y="791313"/>
                  </a:moveTo>
                  <a:lnTo>
                    <a:pt x="0" y="791313"/>
                  </a:lnTo>
                  <a:lnTo>
                    <a:pt x="1466" y="744816"/>
                  </a:lnTo>
                  <a:lnTo>
                    <a:pt x="5810" y="699028"/>
                  </a:lnTo>
                  <a:lnTo>
                    <a:pt x="12951" y="654022"/>
                  </a:lnTo>
                  <a:lnTo>
                    <a:pt x="22807" y="609871"/>
                  </a:lnTo>
                  <a:lnTo>
                    <a:pt x="35299" y="566651"/>
                  </a:lnTo>
                  <a:lnTo>
                    <a:pt x="50344" y="524435"/>
                  </a:lnTo>
                  <a:lnTo>
                    <a:pt x="67862" y="483297"/>
                  </a:lnTo>
                  <a:lnTo>
                    <a:pt x="87771" y="443313"/>
                  </a:lnTo>
                  <a:lnTo>
                    <a:pt x="109992" y="404555"/>
                  </a:lnTo>
                  <a:lnTo>
                    <a:pt x="134443" y="367099"/>
                  </a:lnTo>
                  <a:lnTo>
                    <a:pt x="161042" y="331018"/>
                  </a:lnTo>
                  <a:lnTo>
                    <a:pt x="189710" y="296386"/>
                  </a:lnTo>
                  <a:lnTo>
                    <a:pt x="220364" y="263279"/>
                  </a:lnTo>
                  <a:lnTo>
                    <a:pt x="252924" y="231769"/>
                  </a:lnTo>
                  <a:lnTo>
                    <a:pt x="287309" y="201932"/>
                  </a:lnTo>
                  <a:lnTo>
                    <a:pt x="323438" y="173842"/>
                  </a:lnTo>
                  <a:lnTo>
                    <a:pt x="361231" y="147572"/>
                  </a:lnTo>
                  <a:lnTo>
                    <a:pt x="400605" y="123197"/>
                  </a:lnTo>
                  <a:lnTo>
                    <a:pt x="441480" y="100792"/>
                  </a:lnTo>
                  <a:lnTo>
                    <a:pt x="483775" y="80429"/>
                  </a:lnTo>
                  <a:lnTo>
                    <a:pt x="527409" y="62185"/>
                  </a:lnTo>
                  <a:lnTo>
                    <a:pt x="572301" y="46132"/>
                  </a:lnTo>
                  <a:lnTo>
                    <a:pt x="618370" y="32345"/>
                  </a:lnTo>
                  <a:lnTo>
                    <a:pt x="665535" y="20899"/>
                  </a:lnTo>
                  <a:lnTo>
                    <a:pt x="713716" y="11867"/>
                  </a:lnTo>
                  <a:lnTo>
                    <a:pt x="762832" y="5323"/>
                  </a:lnTo>
                  <a:lnTo>
                    <a:pt x="812810" y="1343"/>
                  </a:lnTo>
                  <a:lnTo>
                    <a:pt x="863532" y="0"/>
                  </a:lnTo>
                  <a:lnTo>
                    <a:pt x="914276" y="1343"/>
                  </a:lnTo>
                  <a:lnTo>
                    <a:pt x="964241" y="5324"/>
                  </a:lnTo>
                  <a:lnTo>
                    <a:pt x="1013355" y="11867"/>
                  </a:lnTo>
                  <a:lnTo>
                    <a:pt x="1061534" y="20899"/>
                  </a:lnTo>
                  <a:lnTo>
                    <a:pt x="1108699" y="32346"/>
                  </a:lnTo>
                  <a:lnTo>
                    <a:pt x="1154767" y="46133"/>
                  </a:lnTo>
                  <a:lnTo>
                    <a:pt x="1199659" y="62185"/>
                  </a:lnTo>
                  <a:lnTo>
                    <a:pt x="1243293" y="80430"/>
                  </a:lnTo>
                  <a:lnTo>
                    <a:pt x="1285588" y="100792"/>
                  </a:lnTo>
                  <a:lnTo>
                    <a:pt x="1326463" y="123198"/>
                  </a:lnTo>
                  <a:lnTo>
                    <a:pt x="1365837" y="147573"/>
                  </a:lnTo>
                  <a:lnTo>
                    <a:pt x="1403629" y="173843"/>
                  </a:lnTo>
                  <a:lnTo>
                    <a:pt x="1439758" y="201933"/>
                  </a:lnTo>
                  <a:lnTo>
                    <a:pt x="1474143" y="231770"/>
                  </a:lnTo>
                  <a:lnTo>
                    <a:pt x="1506703" y="263280"/>
                  </a:lnTo>
                  <a:lnTo>
                    <a:pt x="1537357" y="296387"/>
                  </a:lnTo>
                  <a:lnTo>
                    <a:pt x="1566024" y="331019"/>
                  </a:lnTo>
                  <a:lnTo>
                    <a:pt x="1592623" y="367100"/>
                  </a:lnTo>
                  <a:lnTo>
                    <a:pt x="1617074" y="404556"/>
                  </a:lnTo>
                  <a:lnTo>
                    <a:pt x="1639295" y="443314"/>
                  </a:lnTo>
                  <a:lnTo>
                    <a:pt x="1659204" y="483299"/>
                  </a:lnTo>
                  <a:lnTo>
                    <a:pt x="1676722" y="524436"/>
                  </a:lnTo>
                  <a:lnTo>
                    <a:pt x="1691767" y="566652"/>
                  </a:lnTo>
                  <a:lnTo>
                    <a:pt x="1704258" y="609872"/>
                  </a:lnTo>
                  <a:lnTo>
                    <a:pt x="1714115" y="654023"/>
                  </a:lnTo>
                  <a:lnTo>
                    <a:pt x="1721255" y="699029"/>
                  </a:lnTo>
                  <a:lnTo>
                    <a:pt x="1725599" y="744818"/>
                  </a:lnTo>
                  <a:lnTo>
                    <a:pt x="1727065" y="791313"/>
                  </a:lnTo>
                  <a:close/>
                </a:path>
                <a:path w="1727200" h="1583054">
                  <a:moveTo>
                    <a:pt x="863532" y="1582625"/>
                  </a:moveTo>
                  <a:lnTo>
                    <a:pt x="812793" y="1581281"/>
                  </a:lnTo>
                  <a:lnTo>
                    <a:pt x="762826" y="1577301"/>
                  </a:lnTo>
                  <a:lnTo>
                    <a:pt x="713712" y="1570758"/>
                  </a:lnTo>
                  <a:lnTo>
                    <a:pt x="665532" y="1561725"/>
                  </a:lnTo>
                  <a:lnTo>
                    <a:pt x="618367" y="1550279"/>
                  </a:lnTo>
                  <a:lnTo>
                    <a:pt x="572298" y="1536492"/>
                  </a:lnTo>
                  <a:lnTo>
                    <a:pt x="527406" y="1520439"/>
                  </a:lnTo>
                  <a:lnTo>
                    <a:pt x="483773" y="1502195"/>
                  </a:lnTo>
                  <a:lnTo>
                    <a:pt x="441478" y="1481832"/>
                  </a:lnTo>
                  <a:lnTo>
                    <a:pt x="400603" y="1459427"/>
                  </a:lnTo>
                  <a:lnTo>
                    <a:pt x="361229" y="1435052"/>
                  </a:lnTo>
                  <a:lnTo>
                    <a:pt x="323437" y="1408782"/>
                  </a:lnTo>
                  <a:lnTo>
                    <a:pt x="287308" y="1380692"/>
                  </a:lnTo>
                  <a:lnTo>
                    <a:pt x="252922" y="1350855"/>
                  </a:lnTo>
                  <a:lnTo>
                    <a:pt x="220362" y="1319345"/>
                  </a:lnTo>
                  <a:lnTo>
                    <a:pt x="189708" y="1286238"/>
                  </a:lnTo>
                  <a:lnTo>
                    <a:pt x="161041" y="1251606"/>
                  </a:lnTo>
                  <a:lnTo>
                    <a:pt x="134441" y="1215525"/>
                  </a:lnTo>
                  <a:lnTo>
                    <a:pt x="109991" y="1178069"/>
                  </a:lnTo>
                  <a:lnTo>
                    <a:pt x="87770" y="1139311"/>
                  </a:lnTo>
                  <a:lnTo>
                    <a:pt x="67860" y="1099327"/>
                  </a:lnTo>
                  <a:lnTo>
                    <a:pt x="50342" y="1058189"/>
                  </a:lnTo>
                  <a:lnTo>
                    <a:pt x="35297" y="1015973"/>
                  </a:lnTo>
                  <a:lnTo>
                    <a:pt x="22806" y="972753"/>
                  </a:lnTo>
                  <a:lnTo>
                    <a:pt x="12950" y="928602"/>
                  </a:lnTo>
                  <a:lnTo>
                    <a:pt x="5809" y="883596"/>
                  </a:lnTo>
                  <a:lnTo>
                    <a:pt x="1465" y="837808"/>
                  </a:lnTo>
                  <a:lnTo>
                    <a:pt x="0" y="791312"/>
                  </a:lnTo>
                  <a:lnTo>
                    <a:pt x="1727065" y="791313"/>
                  </a:lnTo>
                  <a:lnTo>
                    <a:pt x="1725598" y="837808"/>
                  </a:lnTo>
                  <a:lnTo>
                    <a:pt x="1721255" y="883596"/>
                  </a:lnTo>
                  <a:lnTo>
                    <a:pt x="1714114" y="928602"/>
                  </a:lnTo>
                  <a:lnTo>
                    <a:pt x="1704258" y="972753"/>
                  </a:lnTo>
                  <a:lnTo>
                    <a:pt x="1691766" y="1015973"/>
                  </a:lnTo>
                  <a:lnTo>
                    <a:pt x="1676721" y="1058189"/>
                  </a:lnTo>
                  <a:lnTo>
                    <a:pt x="1659203" y="1099327"/>
                  </a:lnTo>
                  <a:lnTo>
                    <a:pt x="1639294" y="1139311"/>
                  </a:lnTo>
                  <a:lnTo>
                    <a:pt x="1617073" y="1178069"/>
                  </a:lnTo>
                  <a:lnTo>
                    <a:pt x="1592622" y="1215526"/>
                  </a:lnTo>
                  <a:lnTo>
                    <a:pt x="1566023" y="1251607"/>
                  </a:lnTo>
                  <a:lnTo>
                    <a:pt x="1537356" y="1286238"/>
                  </a:lnTo>
                  <a:lnTo>
                    <a:pt x="1506701" y="1319345"/>
                  </a:lnTo>
                  <a:lnTo>
                    <a:pt x="1474141" y="1350855"/>
                  </a:lnTo>
                  <a:lnTo>
                    <a:pt x="1439756" y="1380692"/>
                  </a:lnTo>
                  <a:lnTo>
                    <a:pt x="1403627" y="1408782"/>
                  </a:lnTo>
                  <a:lnTo>
                    <a:pt x="1365835" y="1435052"/>
                  </a:lnTo>
                  <a:lnTo>
                    <a:pt x="1326461" y="1459427"/>
                  </a:lnTo>
                  <a:lnTo>
                    <a:pt x="1285586" y="1481833"/>
                  </a:lnTo>
                  <a:lnTo>
                    <a:pt x="1243291" y="1502195"/>
                  </a:lnTo>
                  <a:lnTo>
                    <a:pt x="1199658" y="1520439"/>
                  </a:lnTo>
                  <a:lnTo>
                    <a:pt x="1154766" y="1536492"/>
                  </a:lnTo>
                  <a:lnTo>
                    <a:pt x="1108697" y="1550279"/>
                  </a:lnTo>
                  <a:lnTo>
                    <a:pt x="1061532" y="1561725"/>
                  </a:lnTo>
                  <a:lnTo>
                    <a:pt x="1013352" y="1570758"/>
                  </a:lnTo>
                  <a:lnTo>
                    <a:pt x="964238" y="1577301"/>
                  </a:lnTo>
                  <a:lnTo>
                    <a:pt x="914271" y="1581281"/>
                  </a:lnTo>
                  <a:lnTo>
                    <a:pt x="863532" y="1582625"/>
                  </a:lnTo>
                  <a:close/>
                </a:path>
              </a:pathLst>
            </a:custGeom>
            <a:solidFill>
              <a:srgbClr val="008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556986" y="4581636"/>
              <a:ext cx="1727200" cy="1583055"/>
            </a:xfrm>
            <a:custGeom>
              <a:rect l="l" t="t" r="r" b="b"/>
              <a:pathLst>
                <a:path w="1727200" h="1583054">
                  <a:moveTo>
                    <a:pt x="0" y="791313"/>
                  </a:moveTo>
                  <a:lnTo>
                    <a:pt x="1466" y="744818"/>
                  </a:lnTo>
                  <a:lnTo>
                    <a:pt x="5810" y="699029"/>
                  </a:lnTo>
                  <a:lnTo>
                    <a:pt x="12951" y="654023"/>
                  </a:lnTo>
                  <a:lnTo>
                    <a:pt x="22807" y="609872"/>
                  </a:lnTo>
                  <a:lnTo>
                    <a:pt x="35298" y="566652"/>
                  </a:lnTo>
                  <a:lnTo>
                    <a:pt x="50343" y="524436"/>
                  </a:lnTo>
                  <a:lnTo>
                    <a:pt x="67861" y="483299"/>
                  </a:lnTo>
                  <a:lnTo>
                    <a:pt x="87771" y="443314"/>
                  </a:lnTo>
                  <a:lnTo>
                    <a:pt x="109991" y="404556"/>
                  </a:lnTo>
                  <a:lnTo>
                    <a:pt x="134442" y="367100"/>
                  </a:lnTo>
                  <a:lnTo>
                    <a:pt x="161041" y="331019"/>
                  </a:lnTo>
                  <a:lnTo>
                    <a:pt x="189709" y="296387"/>
                  </a:lnTo>
                  <a:lnTo>
                    <a:pt x="220363" y="263280"/>
                  </a:lnTo>
                  <a:lnTo>
                    <a:pt x="252923" y="231770"/>
                  </a:lnTo>
                  <a:lnTo>
                    <a:pt x="287308" y="201933"/>
                  </a:lnTo>
                  <a:lnTo>
                    <a:pt x="323437" y="173843"/>
                  </a:lnTo>
                  <a:lnTo>
                    <a:pt x="361229" y="147573"/>
                  </a:lnTo>
                  <a:lnTo>
                    <a:pt x="400603" y="123198"/>
                  </a:lnTo>
                  <a:lnTo>
                    <a:pt x="441478" y="100792"/>
                  </a:lnTo>
                  <a:lnTo>
                    <a:pt x="483773" y="80430"/>
                  </a:lnTo>
                  <a:lnTo>
                    <a:pt x="527407" y="62185"/>
                  </a:lnTo>
                  <a:lnTo>
                    <a:pt x="572299" y="46133"/>
                  </a:lnTo>
                  <a:lnTo>
                    <a:pt x="618367" y="32346"/>
                  </a:lnTo>
                  <a:lnTo>
                    <a:pt x="665532" y="20899"/>
                  </a:lnTo>
                  <a:lnTo>
                    <a:pt x="713712" y="11867"/>
                  </a:lnTo>
                  <a:lnTo>
                    <a:pt x="762826" y="5324"/>
                  </a:lnTo>
                  <a:lnTo>
                    <a:pt x="812793" y="1343"/>
                  </a:lnTo>
                  <a:lnTo>
                    <a:pt x="863532" y="0"/>
                  </a:lnTo>
                  <a:lnTo>
                    <a:pt x="914271" y="1343"/>
                  </a:lnTo>
                  <a:lnTo>
                    <a:pt x="964238" y="5323"/>
                  </a:lnTo>
                  <a:lnTo>
                    <a:pt x="1013352" y="11867"/>
                  </a:lnTo>
                  <a:lnTo>
                    <a:pt x="1061532" y="20899"/>
                  </a:lnTo>
                  <a:lnTo>
                    <a:pt x="1108697" y="32345"/>
                  </a:lnTo>
                  <a:lnTo>
                    <a:pt x="1154766" y="46132"/>
                  </a:lnTo>
                  <a:lnTo>
                    <a:pt x="1199658" y="62185"/>
                  </a:lnTo>
                  <a:lnTo>
                    <a:pt x="1243291" y="80429"/>
                  </a:lnTo>
                  <a:lnTo>
                    <a:pt x="1285586" y="100792"/>
                  </a:lnTo>
                  <a:lnTo>
                    <a:pt x="1326461" y="123197"/>
                  </a:lnTo>
                  <a:lnTo>
                    <a:pt x="1365835" y="147572"/>
                  </a:lnTo>
                  <a:lnTo>
                    <a:pt x="1403627" y="173842"/>
                  </a:lnTo>
                  <a:lnTo>
                    <a:pt x="1439756" y="201932"/>
                  </a:lnTo>
                  <a:lnTo>
                    <a:pt x="1474141" y="231769"/>
                  </a:lnTo>
                  <a:lnTo>
                    <a:pt x="1506702" y="263279"/>
                  </a:lnTo>
                  <a:lnTo>
                    <a:pt x="1537356" y="296386"/>
                  </a:lnTo>
                  <a:lnTo>
                    <a:pt x="1566023" y="331018"/>
                  </a:lnTo>
                  <a:lnTo>
                    <a:pt x="1592623" y="367099"/>
                  </a:lnTo>
                  <a:lnTo>
                    <a:pt x="1617073" y="404555"/>
                  </a:lnTo>
                  <a:lnTo>
                    <a:pt x="1639294" y="443313"/>
                  </a:lnTo>
                  <a:lnTo>
                    <a:pt x="1659204" y="483297"/>
                  </a:lnTo>
                  <a:lnTo>
                    <a:pt x="1676722" y="524435"/>
                  </a:lnTo>
                  <a:lnTo>
                    <a:pt x="1691767" y="566651"/>
                  </a:lnTo>
                  <a:lnTo>
                    <a:pt x="1704258" y="609871"/>
                  </a:lnTo>
                  <a:lnTo>
                    <a:pt x="1714114" y="654022"/>
                  </a:lnTo>
                  <a:lnTo>
                    <a:pt x="1721255" y="699028"/>
                  </a:lnTo>
                  <a:lnTo>
                    <a:pt x="1725599" y="744816"/>
                  </a:lnTo>
                  <a:lnTo>
                    <a:pt x="1727065" y="791312"/>
                  </a:lnTo>
                  <a:lnTo>
                    <a:pt x="1725598" y="837808"/>
                  </a:lnTo>
                  <a:lnTo>
                    <a:pt x="1721255" y="883596"/>
                  </a:lnTo>
                  <a:lnTo>
                    <a:pt x="1714114" y="928602"/>
                  </a:lnTo>
                  <a:lnTo>
                    <a:pt x="1704258" y="972753"/>
                  </a:lnTo>
                  <a:lnTo>
                    <a:pt x="1691767" y="1015973"/>
                  </a:lnTo>
                  <a:lnTo>
                    <a:pt x="1676721" y="1058189"/>
                  </a:lnTo>
                  <a:lnTo>
                    <a:pt x="1659204" y="1099327"/>
                  </a:lnTo>
                  <a:lnTo>
                    <a:pt x="1639294" y="1139311"/>
                  </a:lnTo>
                  <a:lnTo>
                    <a:pt x="1617073" y="1178069"/>
                  </a:lnTo>
                  <a:lnTo>
                    <a:pt x="1592623" y="1215525"/>
                  </a:lnTo>
                  <a:lnTo>
                    <a:pt x="1566023" y="1251606"/>
                  </a:lnTo>
                  <a:lnTo>
                    <a:pt x="1537356" y="1286238"/>
                  </a:lnTo>
                  <a:lnTo>
                    <a:pt x="1506702" y="1319345"/>
                  </a:lnTo>
                  <a:lnTo>
                    <a:pt x="1474141" y="1350855"/>
                  </a:lnTo>
                  <a:lnTo>
                    <a:pt x="1439756" y="1380692"/>
                  </a:lnTo>
                  <a:lnTo>
                    <a:pt x="1403627" y="1408782"/>
                  </a:lnTo>
                  <a:lnTo>
                    <a:pt x="1365835" y="1435052"/>
                  </a:lnTo>
                  <a:lnTo>
                    <a:pt x="1326461" y="1459427"/>
                  </a:lnTo>
                  <a:lnTo>
                    <a:pt x="1285586" y="1481832"/>
                  </a:lnTo>
                  <a:lnTo>
                    <a:pt x="1243292" y="1502195"/>
                  </a:lnTo>
                  <a:lnTo>
                    <a:pt x="1199658" y="1520439"/>
                  </a:lnTo>
                  <a:lnTo>
                    <a:pt x="1154766" y="1536492"/>
                  </a:lnTo>
                  <a:lnTo>
                    <a:pt x="1108697" y="1550279"/>
                  </a:lnTo>
                  <a:lnTo>
                    <a:pt x="1061532" y="1561725"/>
                  </a:lnTo>
                  <a:lnTo>
                    <a:pt x="1013352" y="1570758"/>
                  </a:lnTo>
                  <a:lnTo>
                    <a:pt x="964238" y="1577301"/>
                  </a:lnTo>
                  <a:lnTo>
                    <a:pt x="914271" y="1581281"/>
                  </a:lnTo>
                  <a:lnTo>
                    <a:pt x="863532" y="1582625"/>
                  </a:lnTo>
                  <a:lnTo>
                    <a:pt x="812793" y="1581281"/>
                  </a:lnTo>
                  <a:lnTo>
                    <a:pt x="762826" y="1577301"/>
                  </a:lnTo>
                  <a:lnTo>
                    <a:pt x="713712" y="1570758"/>
                  </a:lnTo>
                  <a:lnTo>
                    <a:pt x="665532" y="1561725"/>
                  </a:lnTo>
                  <a:lnTo>
                    <a:pt x="618367" y="1550279"/>
                  </a:lnTo>
                  <a:lnTo>
                    <a:pt x="572298" y="1536492"/>
                  </a:lnTo>
                  <a:lnTo>
                    <a:pt x="527407" y="1520439"/>
                  </a:lnTo>
                  <a:lnTo>
                    <a:pt x="483773" y="1502195"/>
                  </a:lnTo>
                  <a:lnTo>
                    <a:pt x="441478" y="1481833"/>
                  </a:lnTo>
                  <a:lnTo>
                    <a:pt x="400603" y="1459427"/>
                  </a:lnTo>
                  <a:lnTo>
                    <a:pt x="361229" y="1435052"/>
                  </a:lnTo>
                  <a:lnTo>
                    <a:pt x="323437" y="1408782"/>
                  </a:lnTo>
                  <a:lnTo>
                    <a:pt x="287308" y="1380692"/>
                  </a:lnTo>
                  <a:lnTo>
                    <a:pt x="252923" y="1350855"/>
                  </a:lnTo>
                  <a:lnTo>
                    <a:pt x="220362" y="1319345"/>
                  </a:lnTo>
                  <a:lnTo>
                    <a:pt x="189708" y="1286238"/>
                  </a:lnTo>
                  <a:lnTo>
                    <a:pt x="161041" y="1251607"/>
                  </a:lnTo>
                  <a:lnTo>
                    <a:pt x="134441" y="1215526"/>
                  </a:lnTo>
                  <a:lnTo>
                    <a:pt x="109991" y="1178069"/>
                  </a:lnTo>
                  <a:lnTo>
                    <a:pt x="87770" y="1139311"/>
                  </a:lnTo>
                  <a:lnTo>
                    <a:pt x="67860" y="1099327"/>
                  </a:lnTo>
                  <a:lnTo>
                    <a:pt x="50342" y="1058189"/>
                  </a:lnTo>
                  <a:lnTo>
                    <a:pt x="35297" y="1015973"/>
                  </a:lnTo>
                  <a:lnTo>
                    <a:pt x="22806" y="972753"/>
                  </a:lnTo>
                  <a:lnTo>
                    <a:pt x="12950" y="928602"/>
                  </a:lnTo>
                  <a:lnTo>
                    <a:pt x="5809" y="883596"/>
                  </a:lnTo>
                  <a:lnTo>
                    <a:pt x="1465" y="837808"/>
                  </a:lnTo>
                  <a:lnTo>
                    <a:pt x="0" y="79131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645819" y="5004014"/>
            <a:ext cx="1549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5080" indent="-4572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网络、视频</a:t>
            </a: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资源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639305" y="4504474"/>
            <a:ext cx="1737995" cy="1594485"/>
            <a:chOff x="4639305" y="4504474"/>
            <a:chExt cx="1737995" cy="1594485"/>
          </a:xfrm>
        </p:grpSpPr>
        <p:sp>
          <p:nvSpPr>
            <p:cNvPr id="22" name="object 22"/>
            <p:cNvSpPr/>
            <p:nvPr/>
          </p:nvSpPr>
          <p:spPr>
            <a:xfrm>
              <a:off x="4644068" y="4509237"/>
              <a:ext cx="1728470" cy="1584960"/>
            </a:xfrm>
            <a:custGeom>
              <a:rect l="l" t="t" r="r" b="b"/>
              <a:pathLst>
                <a:path w="1728470" h="1584960">
                  <a:moveTo>
                    <a:pt x="864167" y="0"/>
                  </a:moveTo>
                  <a:close/>
                </a:path>
                <a:path w="1728470" h="1584960">
                  <a:moveTo>
                    <a:pt x="1728335" y="792265"/>
                  </a:moveTo>
                  <a:lnTo>
                    <a:pt x="0" y="792265"/>
                  </a:lnTo>
                  <a:lnTo>
                    <a:pt x="1467" y="745713"/>
                  </a:lnTo>
                  <a:lnTo>
                    <a:pt x="5814" y="699869"/>
                  </a:lnTo>
                  <a:lnTo>
                    <a:pt x="12960" y="654809"/>
                  </a:lnTo>
                  <a:lnTo>
                    <a:pt x="22824" y="610605"/>
                  </a:lnTo>
                  <a:lnTo>
                    <a:pt x="35324" y="567333"/>
                  </a:lnTo>
                  <a:lnTo>
                    <a:pt x="50380" y="525066"/>
                  </a:lnTo>
                  <a:lnTo>
                    <a:pt x="67911" y="483879"/>
                  </a:lnTo>
                  <a:lnTo>
                    <a:pt x="87836" y="443846"/>
                  </a:lnTo>
                  <a:lnTo>
                    <a:pt x="110073" y="405042"/>
                  </a:lnTo>
                  <a:lnTo>
                    <a:pt x="134541" y="367540"/>
                  </a:lnTo>
                  <a:lnTo>
                    <a:pt x="161160" y="331416"/>
                  </a:lnTo>
                  <a:lnTo>
                    <a:pt x="189849" y="296743"/>
                  </a:lnTo>
                  <a:lnTo>
                    <a:pt x="220526" y="263595"/>
                  </a:lnTo>
                  <a:lnTo>
                    <a:pt x="253110" y="232048"/>
                  </a:lnTo>
                  <a:lnTo>
                    <a:pt x="287520" y="202175"/>
                  </a:lnTo>
                  <a:lnTo>
                    <a:pt x="323676" y="174051"/>
                  </a:lnTo>
                  <a:lnTo>
                    <a:pt x="361496" y="147749"/>
                  </a:lnTo>
                  <a:lnTo>
                    <a:pt x="400899" y="123345"/>
                  </a:lnTo>
                  <a:lnTo>
                    <a:pt x="441804" y="100913"/>
                  </a:lnTo>
                  <a:lnTo>
                    <a:pt x="484130" y="80526"/>
                  </a:lnTo>
                  <a:lnTo>
                    <a:pt x="527796" y="62259"/>
                  </a:lnTo>
                  <a:lnTo>
                    <a:pt x="572721" y="46187"/>
                  </a:lnTo>
                  <a:lnTo>
                    <a:pt x="618824" y="32384"/>
                  </a:lnTo>
                  <a:lnTo>
                    <a:pt x="666023" y="20924"/>
                  </a:lnTo>
                  <a:lnTo>
                    <a:pt x="714239" y="11881"/>
                  </a:lnTo>
                  <a:lnTo>
                    <a:pt x="763389" y="5330"/>
                  </a:lnTo>
                  <a:lnTo>
                    <a:pt x="813394" y="1344"/>
                  </a:lnTo>
                  <a:lnTo>
                    <a:pt x="864167" y="0"/>
                  </a:lnTo>
                  <a:lnTo>
                    <a:pt x="914944" y="1344"/>
                  </a:lnTo>
                  <a:lnTo>
                    <a:pt x="964948" y="5330"/>
                  </a:lnTo>
                  <a:lnTo>
                    <a:pt x="1014098" y="11881"/>
                  </a:lnTo>
                  <a:lnTo>
                    <a:pt x="1062313" y="20924"/>
                  </a:lnTo>
                  <a:lnTo>
                    <a:pt x="1109513" y="32384"/>
                  </a:lnTo>
                  <a:lnTo>
                    <a:pt x="1155616" y="46188"/>
                  </a:lnTo>
                  <a:lnTo>
                    <a:pt x="1200541" y="62260"/>
                  </a:lnTo>
                  <a:lnTo>
                    <a:pt x="1244207" y="80527"/>
                  </a:lnTo>
                  <a:lnTo>
                    <a:pt x="1286533" y="100913"/>
                  </a:lnTo>
                  <a:lnTo>
                    <a:pt x="1327438" y="123346"/>
                  </a:lnTo>
                  <a:lnTo>
                    <a:pt x="1366841" y="147750"/>
                  </a:lnTo>
                  <a:lnTo>
                    <a:pt x="1404660" y="174052"/>
                  </a:lnTo>
                  <a:lnTo>
                    <a:pt x="1440816" y="202176"/>
                  </a:lnTo>
                  <a:lnTo>
                    <a:pt x="1475226" y="232049"/>
                  </a:lnTo>
                  <a:lnTo>
                    <a:pt x="1507810" y="263597"/>
                  </a:lnTo>
                  <a:lnTo>
                    <a:pt x="1538487" y="296744"/>
                  </a:lnTo>
                  <a:lnTo>
                    <a:pt x="1567176" y="331417"/>
                  </a:lnTo>
                  <a:lnTo>
                    <a:pt x="1593795" y="367541"/>
                  </a:lnTo>
                  <a:lnTo>
                    <a:pt x="1618263" y="405043"/>
                  </a:lnTo>
                  <a:lnTo>
                    <a:pt x="1640500" y="443847"/>
                  </a:lnTo>
                  <a:lnTo>
                    <a:pt x="1660424" y="483880"/>
                  </a:lnTo>
                  <a:lnTo>
                    <a:pt x="1677955" y="525067"/>
                  </a:lnTo>
                  <a:lnTo>
                    <a:pt x="1693011" y="567334"/>
                  </a:lnTo>
                  <a:lnTo>
                    <a:pt x="1705512" y="610606"/>
                  </a:lnTo>
                  <a:lnTo>
                    <a:pt x="1715375" y="654810"/>
                  </a:lnTo>
                  <a:lnTo>
                    <a:pt x="1722521" y="699871"/>
                  </a:lnTo>
                  <a:lnTo>
                    <a:pt x="1726868" y="745714"/>
                  </a:lnTo>
                  <a:lnTo>
                    <a:pt x="1728335" y="792265"/>
                  </a:lnTo>
                  <a:close/>
                </a:path>
                <a:path w="1728470" h="1584960">
                  <a:moveTo>
                    <a:pt x="864167" y="1584530"/>
                  </a:moveTo>
                  <a:lnTo>
                    <a:pt x="813391" y="1583184"/>
                  </a:lnTo>
                  <a:lnTo>
                    <a:pt x="763387" y="1579199"/>
                  </a:lnTo>
                  <a:lnTo>
                    <a:pt x="714237" y="1572648"/>
                  </a:lnTo>
                  <a:lnTo>
                    <a:pt x="666022" y="1563605"/>
                  </a:lnTo>
                  <a:lnTo>
                    <a:pt x="618822" y="1552145"/>
                  </a:lnTo>
                  <a:lnTo>
                    <a:pt x="572720" y="1538341"/>
                  </a:lnTo>
                  <a:lnTo>
                    <a:pt x="527795" y="1522269"/>
                  </a:lnTo>
                  <a:lnTo>
                    <a:pt x="484129" y="1504003"/>
                  </a:lnTo>
                  <a:lnTo>
                    <a:pt x="441803" y="1483616"/>
                  </a:lnTo>
                  <a:lnTo>
                    <a:pt x="400898" y="1461183"/>
                  </a:lnTo>
                  <a:lnTo>
                    <a:pt x="361495" y="1436779"/>
                  </a:lnTo>
                  <a:lnTo>
                    <a:pt x="323675" y="1410478"/>
                  </a:lnTo>
                  <a:lnTo>
                    <a:pt x="287519" y="1382353"/>
                  </a:lnTo>
                  <a:lnTo>
                    <a:pt x="253109" y="1352480"/>
                  </a:lnTo>
                  <a:lnTo>
                    <a:pt x="220525" y="1320933"/>
                  </a:lnTo>
                  <a:lnTo>
                    <a:pt x="189848" y="1287786"/>
                  </a:lnTo>
                  <a:lnTo>
                    <a:pt x="161159" y="1253113"/>
                  </a:lnTo>
                  <a:lnTo>
                    <a:pt x="134540" y="1216988"/>
                  </a:lnTo>
                  <a:lnTo>
                    <a:pt x="110072" y="1179487"/>
                  </a:lnTo>
                  <a:lnTo>
                    <a:pt x="87835" y="1140683"/>
                  </a:lnTo>
                  <a:lnTo>
                    <a:pt x="67910" y="1100650"/>
                  </a:lnTo>
                  <a:lnTo>
                    <a:pt x="50380" y="1059463"/>
                  </a:lnTo>
                  <a:lnTo>
                    <a:pt x="35323" y="1017196"/>
                  </a:lnTo>
                  <a:lnTo>
                    <a:pt x="22823" y="973924"/>
                  </a:lnTo>
                  <a:lnTo>
                    <a:pt x="12959" y="929720"/>
                  </a:lnTo>
                  <a:lnTo>
                    <a:pt x="5813" y="884659"/>
                  </a:lnTo>
                  <a:lnTo>
                    <a:pt x="1467" y="838816"/>
                  </a:lnTo>
                  <a:lnTo>
                    <a:pt x="0" y="792264"/>
                  </a:lnTo>
                  <a:lnTo>
                    <a:pt x="1728335" y="792265"/>
                  </a:lnTo>
                  <a:lnTo>
                    <a:pt x="1726868" y="838816"/>
                  </a:lnTo>
                  <a:lnTo>
                    <a:pt x="1722521" y="884659"/>
                  </a:lnTo>
                  <a:lnTo>
                    <a:pt x="1715375" y="929720"/>
                  </a:lnTo>
                  <a:lnTo>
                    <a:pt x="1705511" y="973924"/>
                  </a:lnTo>
                  <a:lnTo>
                    <a:pt x="1693011" y="1017196"/>
                  </a:lnTo>
                  <a:lnTo>
                    <a:pt x="1677955" y="1059463"/>
                  </a:lnTo>
                  <a:lnTo>
                    <a:pt x="1660424" y="1100650"/>
                  </a:lnTo>
                  <a:lnTo>
                    <a:pt x="1640500" y="1140683"/>
                  </a:lnTo>
                  <a:lnTo>
                    <a:pt x="1618263" y="1179487"/>
                  </a:lnTo>
                  <a:lnTo>
                    <a:pt x="1593794" y="1216988"/>
                  </a:lnTo>
                  <a:lnTo>
                    <a:pt x="1567175" y="1253113"/>
                  </a:lnTo>
                  <a:lnTo>
                    <a:pt x="1538487" y="1287786"/>
                  </a:lnTo>
                  <a:lnTo>
                    <a:pt x="1507810" y="1320933"/>
                  </a:lnTo>
                  <a:lnTo>
                    <a:pt x="1475226" y="1352481"/>
                  </a:lnTo>
                  <a:lnTo>
                    <a:pt x="1440815" y="1382353"/>
                  </a:lnTo>
                  <a:lnTo>
                    <a:pt x="1404660" y="1410478"/>
                  </a:lnTo>
                  <a:lnTo>
                    <a:pt x="1366840" y="1436779"/>
                  </a:lnTo>
                  <a:lnTo>
                    <a:pt x="1327437" y="1461183"/>
                  </a:lnTo>
                  <a:lnTo>
                    <a:pt x="1286532" y="1483616"/>
                  </a:lnTo>
                  <a:lnTo>
                    <a:pt x="1244206" y="1504003"/>
                  </a:lnTo>
                  <a:lnTo>
                    <a:pt x="1200540" y="1522269"/>
                  </a:lnTo>
                  <a:lnTo>
                    <a:pt x="1155615" y="1538342"/>
                  </a:lnTo>
                  <a:lnTo>
                    <a:pt x="1109512" y="1552145"/>
                  </a:lnTo>
                  <a:lnTo>
                    <a:pt x="1062313" y="1563605"/>
                  </a:lnTo>
                  <a:lnTo>
                    <a:pt x="1014097" y="1572648"/>
                  </a:lnTo>
                  <a:lnTo>
                    <a:pt x="964947" y="1579199"/>
                  </a:lnTo>
                  <a:lnTo>
                    <a:pt x="914944" y="1583185"/>
                  </a:lnTo>
                  <a:lnTo>
                    <a:pt x="864167" y="1584530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644068" y="4509237"/>
              <a:ext cx="1728470" cy="1584960"/>
            </a:xfrm>
            <a:custGeom>
              <a:rect l="l" t="t" r="r" b="b"/>
              <a:pathLst>
                <a:path w="1728470" h="1584960">
                  <a:moveTo>
                    <a:pt x="0" y="792265"/>
                  </a:moveTo>
                  <a:lnTo>
                    <a:pt x="1467" y="745714"/>
                  </a:lnTo>
                  <a:lnTo>
                    <a:pt x="5814" y="699871"/>
                  </a:lnTo>
                  <a:lnTo>
                    <a:pt x="12960" y="654810"/>
                  </a:lnTo>
                  <a:lnTo>
                    <a:pt x="22823" y="610606"/>
                  </a:lnTo>
                  <a:lnTo>
                    <a:pt x="35324" y="567334"/>
                  </a:lnTo>
                  <a:lnTo>
                    <a:pt x="50380" y="525067"/>
                  </a:lnTo>
                  <a:lnTo>
                    <a:pt x="67911" y="483880"/>
                  </a:lnTo>
                  <a:lnTo>
                    <a:pt x="87835" y="443847"/>
                  </a:lnTo>
                  <a:lnTo>
                    <a:pt x="110072" y="405043"/>
                  </a:lnTo>
                  <a:lnTo>
                    <a:pt x="134540" y="367541"/>
                  </a:lnTo>
                  <a:lnTo>
                    <a:pt x="161159" y="331417"/>
                  </a:lnTo>
                  <a:lnTo>
                    <a:pt x="189848" y="296744"/>
                  </a:lnTo>
                  <a:lnTo>
                    <a:pt x="220525" y="263597"/>
                  </a:lnTo>
                  <a:lnTo>
                    <a:pt x="253109" y="232049"/>
                  </a:lnTo>
                  <a:lnTo>
                    <a:pt x="287519" y="202176"/>
                  </a:lnTo>
                  <a:lnTo>
                    <a:pt x="323675" y="174052"/>
                  </a:lnTo>
                  <a:lnTo>
                    <a:pt x="361494" y="147750"/>
                  </a:lnTo>
                  <a:lnTo>
                    <a:pt x="400897" y="123346"/>
                  </a:lnTo>
                  <a:lnTo>
                    <a:pt x="441802" y="100913"/>
                  </a:lnTo>
                  <a:lnTo>
                    <a:pt x="484128" y="80527"/>
                  </a:lnTo>
                  <a:lnTo>
                    <a:pt x="527794" y="62260"/>
                  </a:lnTo>
                  <a:lnTo>
                    <a:pt x="572719" y="46188"/>
                  </a:lnTo>
                  <a:lnTo>
                    <a:pt x="618822" y="32384"/>
                  </a:lnTo>
                  <a:lnTo>
                    <a:pt x="666022" y="20924"/>
                  </a:lnTo>
                  <a:lnTo>
                    <a:pt x="714237" y="11881"/>
                  </a:lnTo>
                  <a:lnTo>
                    <a:pt x="763387" y="5330"/>
                  </a:lnTo>
                  <a:lnTo>
                    <a:pt x="813391" y="1344"/>
                  </a:lnTo>
                  <a:lnTo>
                    <a:pt x="864167" y="0"/>
                  </a:lnTo>
                  <a:lnTo>
                    <a:pt x="914943" y="1344"/>
                  </a:lnTo>
                  <a:lnTo>
                    <a:pt x="964947" y="5330"/>
                  </a:lnTo>
                  <a:lnTo>
                    <a:pt x="1014097" y="11881"/>
                  </a:lnTo>
                  <a:lnTo>
                    <a:pt x="1062312" y="20924"/>
                  </a:lnTo>
                  <a:lnTo>
                    <a:pt x="1109512" y="32384"/>
                  </a:lnTo>
                  <a:lnTo>
                    <a:pt x="1155615" y="46187"/>
                  </a:lnTo>
                  <a:lnTo>
                    <a:pt x="1200539" y="62259"/>
                  </a:lnTo>
                  <a:lnTo>
                    <a:pt x="1244205" y="80526"/>
                  </a:lnTo>
                  <a:lnTo>
                    <a:pt x="1286531" y="100913"/>
                  </a:lnTo>
                  <a:lnTo>
                    <a:pt x="1327436" y="123345"/>
                  </a:lnTo>
                  <a:lnTo>
                    <a:pt x="1366839" y="147749"/>
                  </a:lnTo>
                  <a:lnTo>
                    <a:pt x="1404659" y="174051"/>
                  </a:lnTo>
                  <a:lnTo>
                    <a:pt x="1440815" y="202175"/>
                  </a:lnTo>
                  <a:lnTo>
                    <a:pt x="1475225" y="232048"/>
                  </a:lnTo>
                  <a:lnTo>
                    <a:pt x="1507809" y="263595"/>
                  </a:lnTo>
                  <a:lnTo>
                    <a:pt x="1538486" y="296743"/>
                  </a:lnTo>
                  <a:lnTo>
                    <a:pt x="1567175" y="331416"/>
                  </a:lnTo>
                  <a:lnTo>
                    <a:pt x="1593794" y="367540"/>
                  </a:lnTo>
                  <a:lnTo>
                    <a:pt x="1618262" y="405042"/>
                  </a:lnTo>
                  <a:lnTo>
                    <a:pt x="1640499" y="443846"/>
                  </a:lnTo>
                  <a:lnTo>
                    <a:pt x="1660424" y="483879"/>
                  </a:lnTo>
                  <a:lnTo>
                    <a:pt x="1677955" y="525066"/>
                  </a:lnTo>
                  <a:lnTo>
                    <a:pt x="1693011" y="567333"/>
                  </a:lnTo>
                  <a:lnTo>
                    <a:pt x="1705511" y="610605"/>
                  </a:lnTo>
                  <a:lnTo>
                    <a:pt x="1715375" y="654809"/>
                  </a:lnTo>
                  <a:lnTo>
                    <a:pt x="1722521" y="699869"/>
                  </a:lnTo>
                  <a:lnTo>
                    <a:pt x="1726868" y="745713"/>
                  </a:lnTo>
                  <a:lnTo>
                    <a:pt x="1728335" y="792264"/>
                  </a:lnTo>
                  <a:lnTo>
                    <a:pt x="1726868" y="838816"/>
                  </a:lnTo>
                  <a:lnTo>
                    <a:pt x="1722521" y="884659"/>
                  </a:lnTo>
                  <a:lnTo>
                    <a:pt x="1715375" y="929720"/>
                  </a:lnTo>
                  <a:lnTo>
                    <a:pt x="1705511" y="973924"/>
                  </a:lnTo>
                  <a:lnTo>
                    <a:pt x="1693011" y="1017196"/>
                  </a:lnTo>
                  <a:lnTo>
                    <a:pt x="1677955" y="1059463"/>
                  </a:lnTo>
                  <a:lnTo>
                    <a:pt x="1660424" y="1100650"/>
                  </a:lnTo>
                  <a:lnTo>
                    <a:pt x="1640500" y="1140683"/>
                  </a:lnTo>
                  <a:lnTo>
                    <a:pt x="1618263" y="1179487"/>
                  </a:lnTo>
                  <a:lnTo>
                    <a:pt x="1593794" y="1216988"/>
                  </a:lnTo>
                  <a:lnTo>
                    <a:pt x="1567175" y="1253113"/>
                  </a:lnTo>
                  <a:lnTo>
                    <a:pt x="1538487" y="1287786"/>
                  </a:lnTo>
                  <a:lnTo>
                    <a:pt x="1507810" y="1320933"/>
                  </a:lnTo>
                  <a:lnTo>
                    <a:pt x="1475226" y="1352481"/>
                  </a:lnTo>
                  <a:lnTo>
                    <a:pt x="1440815" y="1382353"/>
                  </a:lnTo>
                  <a:lnTo>
                    <a:pt x="1404660" y="1410478"/>
                  </a:lnTo>
                  <a:lnTo>
                    <a:pt x="1366840" y="1436779"/>
                  </a:lnTo>
                  <a:lnTo>
                    <a:pt x="1327437" y="1461183"/>
                  </a:lnTo>
                  <a:lnTo>
                    <a:pt x="1286532" y="1483616"/>
                  </a:lnTo>
                  <a:lnTo>
                    <a:pt x="1244206" y="1504003"/>
                  </a:lnTo>
                  <a:lnTo>
                    <a:pt x="1200540" y="1522269"/>
                  </a:lnTo>
                  <a:lnTo>
                    <a:pt x="1155615" y="1538342"/>
                  </a:lnTo>
                  <a:lnTo>
                    <a:pt x="1109512" y="1552145"/>
                  </a:lnTo>
                  <a:lnTo>
                    <a:pt x="1062313" y="1563605"/>
                  </a:lnTo>
                  <a:lnTo>
                    <a:pt x="1014097" y="1572648"/>
                  </a:lnTo>
                  <a:lnTo>
                    <a:pt x="964947" y="1579199"/>
                  </a:lnTo>
                  <a:lnTo>
                    <a:pt x="914944" y="1583185"/>
                  </a:lnTo>
                  <a:lnTo>
                    <a:pt x="864167" y="1584530"/>
                  </a:lnTo>
                  <a:lnTo>
                    <a:pt x="813391" y="1583184"/>
                  </a:lnTo>
                  <a:lnTo>
                    <a:pt x="763387" y="1579199"/>
                  </a:lnTo>
                  <a:lnTo>
                    <a:pt x="714237" y="1572648"/>
                  </a:lnTo>
                  <a:lnTo>
                    <a:pt x="666022" y="1563605"/>
                  </a:lnTo>
                  <a:lnTo>
                    <a:pt x="618822" y="1552145"/>
                  </a:lnTo>
                  <a:lnTo>
                    <a:pt x="572720" y="1538341"/>
                  </a:lnTo>
                  <a:lnTo>
                    <a:pt x="527795" y="1522269"/>
                  </a:lnTo>
                  <a:lnTo>
                    <a:pt x="484129" y="1504003"/>
                  </a:lnTo>
                  <a:lnTo>
                    <a:pt x="441803" y="1483616"/>
                  </a:lnTo>
                  <a:lnTo>
                    <a:pt x="400898" y="1461183"/>
                  </a:lnTo>
                  <a:lnTo>
                    <a:pt x="361495" y="1436779"/>
                  </a:lnTo>
                  <a:lnTo>
                    <a:pt x="323675" y="1410478"/>
                  </a:lnTo>
                  <a:lnTo>
                    <a:pt x="287519" y="1382353"/>
                  </a:lnTo>
                  <a:lnTo>
                    <a:pt x="253109" y="1352480"/>
                  </a:lnTo>
                  <a:lnTo>
                    <a:pt x="220525" y="1320933"/>
                  </a:lnTo>
                  <a:lnTo>
                    <a:pt x="189848" y="1287786"/>
                  </a:lnTo>
                  <a:lnTo>
                    <a:pt x="161159" y="1253113"/>
                  </a:lnTo>
                  <a:lnTo>
                    <a:pt x="134540" y="1216988"/>
                  </a:lnTo>
                  <a:lnTo>
                    <a:pt x="110072" y="1179487"/>
                  </a:lnTo>
                  <a:lnTo>
                    <a:pt x="87835" y="1140683"/>
                  </a:lnTo>
                  <a:lnTo>
                    <a:pt x="67910" y="1100650"/>
                  </a:lnTo>
                  <a:lnTo>
                    <a:pt x="50380" y="1059463"/>
                  </a:lnTo>
                  <a:lnTo>
                    <a:pt x="35323" y="1017196"/>
                  </a:lnTo>
                  <a:lnTo>
                    <a:pt x="22823" y="973924"/>
                  </a:lnTo>
                  <a:lnTo>
                    <a:pt x="12959" y="929720"/>
                  </a:lnTo>
                  <a:lnTo>
                    <a:pt x="5813" y="884659"/>
                  </a:lnTo>
                  <a:lnTo>
                    <a:pt x="1467" y="838816"/>
                  </a:lnTo>
                  <a:lnTo>
                    <a:pt x="0" y="79226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4885937" y="511544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  <a:latin typeface="黑体"/>
                <a:cs typeface="黑体"/>
              </a:rPr>
              <a:t>实训基地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6800041" y="4503839"/>
            <a:ext cx="1809750" cy="1592580"/>
            <a:chOff x="6800041" y="4503839"/>
            <a:chExt cx="1809750" cy="1592580"/>
          </a:xfrm>
        </p:grpSpPr>
        <p:sp>
          <p:nvSpPr>
            <p:cNvPr id="26" name="object 26"/>
            <p:cNvSpPr/>
            <p:nvPr/>
          </p:nvSpPr>
          <p:spPr>
            <a:xfrm>
              <a:off x="6804804" y="4508601"/>
              <a:ext cx="1800225" cy="1583055"/>
            </a:xfrm>
            <a:custGeom>
              <a:rect l="l" t="t" r="r" b="b"/>
              <a:pathLst>
                <a:path w="1800225" h="1583054">
                  <a:moveTo>
                    <a:pt x="1800084" y="791313"/>
                  </a:moveTo>
                  <a:lnTo>
                    <a:pt x="1" y="791313"/>
                  </a:lnTo>
                  <a:lnTo>
                    <a:pt x="1426" y="746408"/>
                  </a:lnTo>
                  <a:lnTo>
                    <a:pt x="5650" y="702162"/>
                  </a:lnTo>
                  <a:lnTo>
                    <a:pt x="12596" y="658639"/>
                  </a:lnTo>
                  <a:lnTo>
                    <a:pt x="22190" y="615907"/>
                  </a:lnTo>
                  <a:lnTo>
                    <a:pt x="34355" y="574033"/>
                  </a:lnTo>
                  <a:lnTo>
                    <a:pt x="49014" y="533083"/>
                  </a:lnTo>
                  <a:lnTo>
                    <a:pt x="66093" y="493124"/>
                  </a:lnTo>
                  <a:lnTo>
                    <a:pt x="85514" y="454223"/>
                  </a:lnTo>
                  <a:lnTo>
                    <a:pt x="107203" y="416447"/>
                  </a:lnTo>
                  <a:lnTo>
                    <a:pt x="131083" y="379863"/>
                  </a:lnTo>
                  <a:lnTo>
                    <a:pt x="157077" y="344537"/>
                  </a:lnTo>
                  <a:lnTo>
                    <a:pt x="185111" y="310536"/>
                  </a:lnTo>
                  <a:lnTo>
                    <a:pt x="215108" y="277927"/>
                  </a:lnTo>
                  <a:lnTo>
                    <a:pt x="246992" y="246777"/>
                  </a:lnTo>
                  <a:lnTo>
                    <a:pt x="280688" y="217152"/>
                  </a:lnTo>
                  <a:lnTo>
                    <a:pt x="316118" y="189120"/>
                  </a:lnTo>
                  <a:lnTo>
                    <a:pt x="353208" y="162747"/>
                  </a:lnTo>
                  <a:lnTo>
                    <a:pt x="391881" y="138099"/>
                  </a:lnTo>
                  <a:lnTo>
                    <a:pt x="432061" y="115245"/>
                  </a:lnTo>
                  <a:lnTo>
                    <a:pt x="473672" y="94250"/>
                  </a:lnTo>
                  <a:lnTo>
                    <a:pt x="516639" y="75182"/>
                  </a:lnTo>
                  <a:lnTo>
                    <a:pt x="560885" y="58106"/>
                  </a:lnTo>
                  <a:lnTo>
                    <a:pt x="606334" y="43091"/>
                  </a:lnTo>
                  <a:lnTo>
                    <a:pt x="652911" y="30203"/>
                  </a:lnTo>
                  <a:lnTo>
                    <a:pt x="700540" y="19508"/>
                  </a:lnTo>
                  <a:lnTo>
                    <a:pt x="749144" y="11073"/>
                  </a:lnTo>
                  <a:lnTo>
                    <a:pt x="798649" y="4966"/>
                  </a:lnTo>
                  <a:lnTo>
                    <a:pt x="848986" y="1252"/>
                  </a:lnTo>
                  <a:lnTo>
                    <a:pt x="900042" y="0"/>
                  </a:lnTo>
                  <a:lnTo>
                    <a:pt x="951121" y="1253"/>
                  </a:lnTo>
                  <a:lnTo>
                    <a:pt x="1001445" y="4966"/>
                  </a:lnTo>
                  <a:lnTo>
                    <a:pt x="1050947" y="11074"/>
                  </a:lnTo>
                  <a:lnTo>
                    <a:pt x="1099550" y="19508"/>
                  </a:lnTo>
                  <a:lnTo>
                    <a:pt x="1147177" y="30203"/>
                  </a:lnTo>
                  <a:lnTo>
                    <a:pt x="1193754" y="43092"/>
                  </a:lnTo>
                  <a:lnTo>
                    <a:pt x="1239203" y="58107"/>
                  </a:lnTo>
                  <a:lnTo>
                    <a:pt x="1283449" y="75182"/>
                  </a:lnTo>
                  <a:lnTo>
                    <a:pt x="1326415" y="94251"/>
                  </a:lnTo>
                  <a:lnTo>
                    <a:pt x="1368026" y="115246"/>
                  </a:lnTo>
                  <a:lnTo>
                    <a:pt x="1408206" y="138100"/>
                  </a:lnTo>
                  <a:lnTo>
                    <a:pt x="1446879" y="162747"/>
                  </a:lnTo>
                  <a:lnTo>
                    <a:pt x="1483969" y="189121"/>
                  </a:lnTo>
                  <a:lnTo>
                    <a:pt x="1519399" y="217153"/>
                  </a:lnTo>
                  <a:lnTo>
                    <a:pt x="1553094" y="246778"/>
                  </a:lnTo>
                  <a:lnTo>
                    <a:pt x="1584978" y="277928"/>
                  </a:lnTo>
                  <a:lnTo>
                    <a:pt x="1614975" y="310537"/>
                  </a:lnTo>
                  <a:lnTo>
                    <a:pt x="1643009" y="344538"/>
                  </a:lnTo>
                  <a:lnTo>
                    <a:pt x="1669004" y="379864"/>
                  </a:lnTo>
                  <a:lnTo>
                    <a:pt x="1692883" y="416449"/>
                  </a:lnTo>
                  <a:lnTo>
                    <a:pt x="1714572" y="454225"/>
                  </a:lnTo>
                  <a:lnTo>
                    <a:pt x="1733993" y="493126"/>
                  </a:lnTo>
                  <a:lnTo>
                    <a:pt x="1751072" y="533084"/>
                  </a:lnTo>
                  <a:lnTo>
                    <a:pt x="1765731" y="574034"/>
                  </a:lnTo>
                  <a:lnTo>
                    <a:pt x="1777896" y="615909"/>
                  </a:lnTo>
                  <a:lnTo>
                    <a:pt x="1787489" y="658640"/>
                  </a:lnTo>
                  <a:lnTo>
                    <a:pt x="1794436" y="702163"/>
                  </a:lnTo>
                  <a:lnTo>
                    <a:pt x="1798659" y="746410"/>
                  </a:lnTo>
                  <a:lnTo>
                    <a:pt x="1800084" y="791313"/>
                  </a:lnTo>
                  <a:close/>
                </a:path>
                <a:path w="1800225" h="1583054">
                  <a:moveTo>
                    <a:pt x="900042" y="1582625"/>
                  </a:moveTo>
                  <a:lnTo>
                    <a:pt x="848969" y="1581372"/>
                  </a:lnTo>
                  <a:lnTo>
                    <a:pt x="798642" y="1577659"/>
                  </a:lnTo>
                  <a:lnTo>
                    <a:pt x="749140" y="1571551"/>
                  </a:lnTo>
                  <a:lnTo>
                    <a:pt x="700536" y="1563116"/>
                  </a:lnTo>
                  <a:lnTo>
                    <a:pt x="652908" y="1552422"/>
                  </a:lnTo>
                  <a:lnTo>
                    <a:pt x="606332" y="1539533"/>
                  </a:lnTo>
                  <a:lnTo>
                    <a:pt x="560882" y="1524518"/>
                  </a:lnTo>
                  <a:lnTo>
                    <a:pt x="516636" y="1507442"/>
                  </a:lnTo>
                  <a:lnTo>
                    <a:pt x="473670" y="1488374"/>
                  </a:lnTo>
                  <a:lnTo>
                    <a:pt x="432058" y="1467379"/>
                  </a:lnTo>
                  <a:lnTo>
                    <a:pt x="391878" y="1444525"/>
                  </a:lnTo>
                  <a:lnTo>
                    <a:pt x="353205" y="1419877"/>
                  </a:lnTo>
                  <a:lnTo>
                    <a:pt x="316116" y="1393504"/>
                  </a:lnTo>
                  <a:lnTo>
                    <a:pt x="280685" y="1365472"/>
                  </a:lnTo>
                  <a:lnTo>
                    <a:pt x="246990" y="1335847"/>
                  </a:lnTo>
                  <a:lnTo>
                    <a:pt x="215106" y="1304697"/>
                  </a:lnTo>
                  <a:lnTo>
                    <a:pt x="185109" y="1272088"/>
                  </a:lnTo>
                  <a:lnTo>
                    <a:pt x="157075" y="1238087"/>
                  </a:lnTo>
                  <a:lnTo>
                    <a:pt x="131081" y="1202761"/>
                  </a:lnTo>
                  <a:lnTo>
                    <a:pt x="107201" y="1166176"/>
                  </a:lnTo>
                  <a:lnTo>
                    <a:pt x="85512" y="1128400"/>
                  </a:lnTo>
                  <a:lnTo>
                    <a:pt x="66091" y="1089500"/>
                  </a:lnTo>
                  <a:lnTo>
                    <a:pt x="49012" y="1049541"/>
                  </a:lnTo>
                  <a:lnTo>
                    <a:pt x="34353" y="1008591"/>
                  </a:lnTo>
                  <a:lnTo>
                    <a:pt x="22188" y="966717"/>
                  </a:lnTo>
                  <a:lnTo>
                    <a:pt x="12595" y="923985"/>
                  </a:lnTo>
                  <a:lnTo>
                    <a:pt x="5648" y="880462"/>
                  </a:lnTo>
                  <a:lnTo>
                    <a:pt x="1424" y="836216"/>
                  </a:lnTo>
                  <a:lnTo>
                    <a:pt x="0" y="791312"/>
                  </a:lnTo>
                  <a:lnTo>
                    <a:pt x="1800084" y="791313"/>
                  </a:lnTo>
                  <a:lnTo>
                    <a:pt x="1798659" y="836216"/>
                  </a:lnTo>
                  <a:lnTo>
                    <a:pt x="1794436" y="880462"/>
                  </a:lnTo>
                  <a:lnTo>
                    <a:pt x="1787489" y="923985"/>
                  </a:lnTo>
                  <a:lnTo>
                    <a:pt x="1777896" y="966717"/>
                  </a:lnTo>
                  <a:lnTo>
                    <a:pt x="1765731" y="1008591"/>
                  </a:lnTo>
                  <a:lnTo>
                    <a:pt x="1751071" y="1049541"/>
                  </a:lnTo>
                  <a:lnTo>
                    <a:pt x="1733993" y="1089500"/>
                  </a:lnTo>
                  <a:lnTo>
                    <a:pt x="1714571" y="1128401"/>
                  </a:lnTo>
                  <a:lnTo>
                    <a:pt x="1692883" y="1166177"/>
                  </a:lnTo>
                  <a:lnTo>
                    <a:pt x="1669003" y="1202761"/>
                  </a:lnTo>
                  <a:lnTo>
                    <a:pt x="1643008" y="1238087"/>
                  </a:lnTo>
                  <a:lnTo>
                    <a:pt x="1614975" y="1272088"/>
                  </a:lnTo>
                  <a:lnTo>
                    <a:pt x="1584978" y="1304697"/>
                  </a:lnTo>
                  <a:lnTo>
                    <a:pt x="1553094" y="1335847"/>
                  </a:lnTo>
                  <a:lnTo>
                    <a:pt x="1519398" y="1365472"/>
                  </a:lnTo>
                  <a:lnTo>
                    <a:pt x="1483968" y="1393504"/>
                  </a:lnTo>
                  <a:lnTo>
                    <a:pt x="1446878" y="1419878"/>
                  </a:lnTo>
                  <a:lnTo>
                    <a:pt x="1408206" y="1444525"/>
                  </a:lnTo>
                  <a:lnTo>
                    <a:pt x="1368025" y="1467379"/>
                  </a:lnTo>
                  <a:lnTo>
                    <a:pt x="1326414" y="1488374"/>
                  </a:lnTo>
                  <a:lnTo>
                    <a:pt x="1283447" y="1507442"/>
                  </a:lnTo>
                  <a:lnTo>
                    <a:pt x="1239202" y="1524518"/>
                  </a:lnTo>
                  <a:lnTo>
                    <a:pt x="1193752" y="1539533"/>
                  </a:lnTo>
                  <a:lnTo>
                    <a:pt x="1147176" y="1552422"/>
                  </a:lnTo>
                  <a:lnTo>
                    <a:pt x="1099548" y="1563117"/>
                  </a:lnTo>
                  <a:lnTo>
                    <a:pt x="1050945" y="1571551"/>
                  </a:lnTo>
                  <a:lnTo>
                    <a:pt x="1001442" y="1577659"/>
                  </a:lnTo>
                  <a:lnTo>
                    <a:pt x="951116" y="1581372"/>
                  </a:lnTo>
                  <a:lnTo>
                    <a:pt x="900042" y="1582625"/>
                  </a:lnTo>
                  <a:close/>
                </a:path>
              </a:pathLst>
            </a:custGeom>
            <a:solidFill>
              <a:srgbClr val="33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804804" y="4508601"/>
              <a:ext cx="1800225" cy="1583055"/>
            </a:xfrm>
            <a:custGeom>
              <a:rect l="l" t="t" r="r" b="b"/>
              <a:pathLst>
                <a:path w="1800225" h="1583054">
                  <a:moveTo>
                    <a:pt x="1" y="791313"/>
                  </a:moveTo>
                  <a:lnTo>
                    <a:pt x="1426" y="746410"/>
                  </a:lnTo>
                  <a:lnTo>
                    <a:pt x="5650" y="702163"/>
                  </a:lnTo>
                  <a:lnTo>
                    <a:pt x="12596" y="658640"/>
                  </a:lnTo>
                  <a:lnTo>
                    <a:pt x="22190" y="615909"/>
                  </a:lnTo>
                  <a:lnTo>
                    <a:pt x="34354" y="574034"/>
                  </a:lnTo>
                  <a:lnTo>
                    <a:pt x="49014" y="533084"/>
                  </a:lnTo>
                  <a:lnTo>
                    <a:pt x="66092" y="493126"/>
                  </a:lnTo>
                  <a:lnTo>
                    <a:pt x="85514" y="454225"/>
                  </a:lnTo>
                  <a:lnTo>
                    <a:pt x="107202" y="416449"/>
                  </a:lnTo>
                  <a:lnTo>
                    <a:pt x="131082" y="379864"/>
                  </a:lnTo>
                  <a:lnTo>
                    <a:pt x="157076" y="344538"/>
                  </a:lnTo>
                  <a:lnTo>
                    <a:pt x="185110" y="310537"/>
                  </a:lnTo>
                  <a:lnTo>
                    <a:pt x="215107" y="277928"/>
                  </a:lnTo>
                  <a:lnTo>
                    <a:pt x="246991" y="246778"/>
                  </a:lnTo>
                  <a:lnTo>
                    <a:pt x="280686" y="217153"/>
                  </a:lnTo>
                  <a:lnTo>
                    <a:pt x="316117" y="189121"/>
                  </a:lnTo>
                  <a:lnTo>
                    <a:pt x="353206" y="162747"/>
                  </a:lnTo>
                  <a:lnTo>
                    <a:pt x="391879" y="138100"/>
                  </a:lnTo>
                  <a:lnTo>
                    <a:pt x="432059" y="115246"/>
                  </a:lnTo>
                  <a:lnTo>
                    <a:pt x="473670" y="94251"/>
                  </a:lnTo>
                  <a:lnTo>
                    <a:pt x="516637" y="75182"/>
                  </a:lnTo>
                  <a:lnTo>
                    <a:pt x="560883" y="58107"/>
                  </a:lnTo>
                  <a:lnTo>
                    <a:pt x="606332" y="43092"/>
                  </a:lnTo>
                  <a:lnTo>
                    <a:pt x="652909" y="30203"/>
                  </a:lnTo>
                  <a:lnTo>
                    <a:pt x="700537" y="19508"/>
                  </a:lnTo>
                  <a:lnTo>
                    <a:pt x="749140" y="11074"/>
                  </a:lnTo>
                  <a:lnTo>
                    <a:pt x="798643" y="4966"/>
                  </a:lnTo>
                  <a:lnTo>
                    <a:pt x="848969" y="1253"/>
                  </a:lnTo>
                  <a:lnTo>
                    <a:pt x="900042" y="0"/>
                  </a:lnTo>
                  <a:lnTo>
                    <a:pt x="951115" y="1252"/>
                  </a:lnTo>
                  <a:lnTo>
                    <a:pt x="1001441" y="4966"/>
                  </a:lnTo>
                  <a:lnTo>
                    <a:pt x="1050944" y="11073"/>
                  </a:lnTo>
                  <a:lnTo>
                    <a:pt x="1099547" y="19508"/>
                  </a:lnTo>
                  <a:lnTo>
                    <a:pt x="1147175" y="30203"/>
                  </a:lnTo>
                  <a:lnTo>
                    <a:pt x="1193752" y="43091"/>
                  </a:lnTo>
                  <a:lnTo>
                    <a:pt x="1239201" y="58106"/>
                  </a:lnTo>
                  <a:lnTo>
                    <a:pt x="1283447" y="75182"/>
                  </a:lnTo>
                  <a:lnTo>
                    <a:pt x="1326414" y="94250"/>
                  </a:lnTo>
                  <a:lnTo>
                    <a:pt x="1368025" y="115245"/>
                  </a:lnTo>
                  <a:lnTo>
                    <a:pt x="1408205" y="138099"/>
                  </a:lnTo>
                  <a:lnTo>
                    <a:pt x="1446878" y="162747"/>
                  </a:lnTo>
                  <a:lnTo>
                    <a:pt x="1483967" y="189120"/>
                  </a:lnTo>
                  <a:lnTo>
                    <a:pt x="1519398" y="217152"/>
                  </a:lnTo>
                  <a:lnTo>
                    <a:pt x="1553093" y="246777"/>
                  </a:lnTo>
                  <a:lnTo>
                    <a:pt x="1584977" y="277927"/>
                  </a:lnTo>
                  <a:lnTo>
                    <a:pt x="1614974" y="310536"/>
                  </a:lnTo>
                  <a:lnTo>
                    <a:pt x="1643008" y="344537"/>
                  </a:lnTo>
                  <a:lnTo>
                    <a:pt x="1669003" y="379863"/>
                  </a:lnTo>
                  <a:lnTo>
                    <a:pt x="1692882" y="416447"/>
                  </a:lnTo>
                  <a:lnTo>
                    <a:pt x="1714571" y="454223"/>
                  </a:lnTo>
                  <a:lnTo>
                    <a:pt x="1733993" y="493124"/>
                  </a:lnTo>
                  <a:lnTo>
                    <a:pt x="1751071" y="533083"/>
                  </a:lnTo>
                  <a:lnTo>
                    <a:pt x="1765731" y="574033"/>
                  </a:lnTo>
                  <a:lnTo>
                    <a:pt x="1777895" y="615907"/>
                  </a:lnTo>
                  <a:lnTo>
                    <a:pt x="1787489" y="658639"/>
                  </a:lnTo>
                  <a:lnTo>
                    <a:pt x="1794436" y="702162"/>
                  </a:lnTo>
                  <a:lnTo>
                    <a:pt x="1798659" y="746408"/>
                  </a:lnTo>
                  <a:lnTo>
                    <a:pt x="1800084" y="791312"/>
                  </a:lnTo>
                  <a:lnTo>
                    <a:pt x="1798659" y="836216"/>
                  </a:lnTo>
                  <a:lnTo>
                    <a:pt x="1794436" y="880462"/>
                  </a:lnTo>
                  <a:lnTo>
                    <a:pt x="1787489" y="923985"/>
                  </a:lnTo>
                  <a:lnTo>
                    <a:pt x="1777896" y="966717"/>
                  </a:lnTo>
                  <a:lnTo>
                    <a:pt x="1765731" y="1008591"/>
                  </a:lnTo>
                  <a:lnTo>
                    <a:pt x="1751072" y="1049541"/>
                  </a:lnTo>
                  <a:lnTo>
                    <a:pt x="1733993" y="1089500"/>
                  </a:lnTo>
                  <a:lnTo>
                    <a:pt x="1714572" y="1128400"/>
                  </a:lnTo>
                  <a:lnTo>
                    <a:pt x="1692883" y="1166176"/>
                  </a:lnTo>
                  <a:lnTo>
                    <a:pt x="1669003" y="1202761"/>
                  </a:lnTo>
                  <a:lnTo>
                    <a:pt x="1643009" y="1238087"/>
                  </a:lnTo>
                  <a:lnTo>
                    <a:pt x="1614975" y="1272088"/>
                  </a:lnTo>
                  <a:lnTo>
                    <a:pt x="1584978" y="1304697"/>
                  </a:lnTo>
                  <a:lnTo>
                    <a:pt x="1553094" y="1335847"/>
                  </a:lnTo>
                  <a:lnTo>
                    <a:pt x="1519399" y="1365472"/>
                  </a:lnTo>
                  <a:lnTo>
                    <a:pt x="1483968" y="1393504"/>
                  </a:lnTo>
                  <a:lnTo>
                    <a:pt x="1446879" y="1419877"/>
                  </a:lnTo>
                  <a:lnTo>
                    <a:pt x="1408206" y="1444525"/>
                  </a:lnTo>
                  <a:lnTo>
                    <a:pt x="1368026" y="1467379"/>
                  </a:lnTo>
                  <a:lnTo>
                    <a:pt x="1326414" y="1488374"/>
                  </a:lnTo>
                  <a:lnTo>
                    <a:pt x="1283448" y="1507442"/>
                  </a:lnTo>
                  <a:lnTo>
                    <a:pt x="1239202" y="1524518"/>
                  </a:lnTo>
                  <a:lnTo>
                    <a:pt x="1193752" y="1539533"/>
                  </a:lnTo>
                  <a:lnTo>
                    <a:pt x="1147176" y="1552422"/>
                  </a:lnTo>
                  <a:lnTo>
                    <a:pt x="1099548" y="1563116"/>
                  </a:lnTo>
                  <a:lnTo>
                    <a:pt x="1050945" y="1571551"/>
                  </a:lnTo>
                  <a:lnTo>
                    <a:pt x="1001442" y="1577659"/>
                  </a:lnTo>
                  <a:lnTo>
                    <a:pt x="951116" y="1581372"/>
                  </a:lnTo>
                  <a:lnTo>
                    <a:pt x="900042" y="1582625"/>
                  </a:lnTo>
                  <a:lnTo>
                    <a:pt x="848969" y="1581372"/>
                  </a:lnTo>
                  <a:lnTo>
                    <a:pt x="798642" y="1577659"/>
                  </a:lnTo>
                  <a:lnTo>
                    <a:pt x="749140" y="1571551"/>
                  </a:lnTo>
                  <a:lnTo>
                    <a:pt x="700536" y="1563117"/>
                  </a:lnTo>
                  <a:lnTo>
                    <a:pt x="652908" y="1552422"/>
                  </a:lnTo>
                  <a:lnTo>
                    <a:pt x="606332" y="1539533"/>
                  </a:lnTo>
                  <a:lnTo>
                    <a:pt x="560882" y="1524518"/>
                  </a:lnTo>
                  <a:lnTo>
                    <a:pt x="516636" y="1507442"/>
                  </a:lnTo>
                  <a:lnTo>
                    <a:pt x="473670" y="1488374"/>
                  </a:lnTo>
                  <a:lnTo>
                    <a:pt x="432058" y="1467379"/>
                  </a:lnTo>
                  <a:lnTo>
                    <a:pt x="391878" y="1444525"/>
                  </a:lnTo>
                  <a:lnTo>
                    <a:pt x="353206" y="1419878"/>
                  </a:lnTo>
                  <a:lnTo>
                    <a:pt x="316116" y="1393504"/>
                  </a:lnTo>
                  <a:lnTo>
                    <a:pt x="280686" y="1365472"/>
                  </a:lnTo>
                  <a:lnTo>
                    <a:pt x="246990" y="1335847"/>
                  </a:lnTo>
                  <a:lnTo>
                    <a:pt x="215106" y="1304697"/>
                  </a:lnTo>
                  <a:lnTo>
                    <a:pt x="185109" y="1272088"/>
                  </a:lnTo>
                  <a:lnTo>
                    <a:pt x="157075" y="1238087"/>
                  </a:lnTo>
                  <a:lnTo>
                    <a:pt x="131081" y="1202761"/>
                  </a:lnTo>
                  <a:lnTo>
                    <a:pt x="107201" y="1166177"/>
                  </a:lnTo>
                  <a:lnTo>
                    <a:pt x="85513" y="1128401"/>
                  </a:lnTo>
                  <a:lnTo>
                    <a:pt x="66091" y="1089500"/>
                  </a:lnTo>
                  <a:lnTo>
                    <a:pt x="49012" y="1049541"/>
                  </a:lnTo>
                  <a:lnTo>
                    <a:pt x="34353" y="1008591"/>
                  </a:lnTo>
                  <a:lnTo>
                    <a:pt x="22188" y="966717"/>
                  </a:lnTo>
                  <a:lnTo>
                    <a:pt x="12595" y="923985"/>
                  </a:lnTo>
                  <a:lnTo>
                    <a:pt x="5648" y="880462"/>
                  </a:lnTo>
                  <a:lnTo>
                    <a:pt x="1424" y="836216"/>
                  </a:lnTo>
                  <a:lnTo>
                    <a:pt x="0" y="79131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6930149" y="4930980"/>
            <a:ext cx="1549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5080" indent="-4572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双师型教学</a:t>
            </a: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团队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4212" y="1268411"/>
            <a:ext cx="3215005" cy="50038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63525">
              <a:lnSpc>
                <a:spcPts val="2935"/>
              </a:lnSpc>
            </a:pPr>
            <a:r>
              <a:rPr sz="2800">
                <a:latin typeface="黑体"/>
                <a:cs typeface="黑体"/>
              </a:rPr>
              <a:t>1.</a:t>
            </a:r>
            <a:r>
              <a:rPr sz="2800" spc="-10">
                <a:latin typeface="黑体"/>
                <a:cs typeface="黑体"/>
              </a:rPr>
              <a:t>教材与参照资料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400" y="1854200"/>
            <a:ext cx="3189030" cy="448654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807200" y="3073399"/>
            <a:ext cx="1137056" cy="162191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924300" y="5157787"/>
            <a:ext cx="5184775" cy="1557655"/>
          </a:xfrm>
          <a:prstGeom prst="rect">
            <a:avLst/>
          </a:prstGeom>
          <a:solidFill>
            <a:srgbClr val="FFCC00"/>
          </a:solidFill>
        </p:spPr>
        <p:txBody>
          <a:bodyPr vert="horz" wrap="square" lIns="0" tIns="56515" rIns="0" bIns="0" rtlCol="0">
            <a:spAutoFit/>
          </a:bodyPr>
          <a:lstStyle/>
          <a:p>
            <a:pPr marL="90170" marR="210820" indent="152400">
              <a:lnSpc>
                <a:spcPct val="100000"/>
              </a:lnSpc>
              <a:spcBef>
                <a:spcPts val="445"/>
              </a:spcBef>
            </a:pPr>
            <a:r>
              <a:rPr sz="2400" spc="-5">
                <a:latin typeface="黑体"/>
                <a:cs typeface="黑体"/>
              </a:rPr>
              <a:t>结合工程实例，注重施工技术旳应用，便于学生掌握施工措施和施工工艺；注重理论和实践相结合，内容丰</a:t>
            </a:r>
            <a:r>
              <a:rPr sz="2400" spc="-25">
                <a:latin typeface="黑体"/>
                <a:cs typeface="黑体"/>
              </a:rPr>
              <a:t>富。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75614" y="416242"/>
            <a:ext cx="3911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二.教学资源与保障</a:t>
            </a:r>
          </a:p>
        </p:txBody>
      </p:sp>
      <p:sp>
        <p:nvSpPr>
          <p:cNvPr id="7" name="object 7"/>
          <p:cNvSpPr/>
          <p:nvPr/>
        </p:nvSpPr>
        <p:spPr>
          <a:xfrm>
            <a:off x="396875" y="1054100"/>
            <a:ext cx="4968875" cy="0"/>
          </a:xfrm>
          <a:custGeom>
            <a:rect l="l" t="t" r="r" b="b"/>
            <a:pathLst>
              <a:path w="4968875">
                <a:moveTo>
                  <a:pt x="0" y="0"/>
                </a:moveTo>
                <a:lnTo>
                  <a:pt x="4968875" y="0"/>
                </a:lnTo>
              </a:path>
            </a:pathLst>
          </a:custGeom>
          <a:ln w="31750">
            <a:solidFill>
              <a:srgbClr val="00008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4279900" y="2781300"/>
            <a:ext cx="1468661" cy="202445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4064000" y="1130300"/>
            <a:ext cx="2004912" cy="142120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6375400" y="990771"/>
            <a:ext cx="2023842" cy="18329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42264" y="1303093"/>
            <a:ext cx="3174365" cy="2244725"/>
          </a:xfrm>
          <a:prstGeom prst="rect">
            <a:avLst/>
          </a:prstGeom>
        </p:spPr>
        <p:txBody>
          <a:bodyPr vert="horz" wrap="square" lIns="0" tIns="120650" rIns="0" bIns="0" rtlCol="0">
            <a:spAutoFit/>
          </a:bodyPr>
          <a:lstStyle/>
          <a:p>
            <a:pPr marL="316230">
              <a:lnSpc>
                <a:spcPct val="100000"/>
              </a:lnSpc>
              <a:spcBef>
                <a:spcPts val="950"/>
              </a:spcBef>
            </a:pPr>
            <a:r>
              <a:rPr sz="2800" b="1" spc="200">
                <a:latin typeface="Microsoft JhengHei"/>
                <a:cs typeface="Microsoft JhengHei"/>
              </a:rPr>
              <a:t>2.</a:t>
            </a:r>
            <a:r>
              <a:rPr sz="2800" b="1" spc="-10">
                <a:latin typeface="Microsoft JhengHei"/>
                <a:cs typeface="Microsoft JhengHei"/>
              </a:rPr>
              <a:t>网络、视频资源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30"/>
              </a:spcBef>
            </a:pPr>
            <a:r>
              <a:rPr sz="2400" b="1" spc="-10">
                <a:latin typeface="Microsoft JhengHei"/>
                <a:cs typeface="Microsoft JhengHei"/>
              </a:rPr>
              <a:t>建筑家园网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2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 spc="-15">
                <a:latin typeface="Microsoft JhengHei"/>
                <a:cs typeface="Microsoft JhengHei"/>
              </a:rPr>
              <a:t>筑龙论坛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2264" y="4523133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职业教育数字化学习资源中心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435600" y="1625600"/>
            <a:ext cx="2905503" cy="407460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18489" y="307657"/>
            <a:ext cx="3911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3"/>
                </a:solidFill>
              </a:rPr>
              <a:t>二.教学资源与保障</a:t>
            </a:r>
          </a:p>
        </p:txBody>
      </p:sp>
      <p:sp>
        <p:nvSpPr>
          <p:cNvPr id="6" name="object 6"/>
          <p:cNvSpPr/>
          <p:nvPr/>
        </p:nvSpPr>
        <p:spPr>
          <a:xfrm>
            <a:off x="396875" y="1054100"/>
            <a:ext cx="4968875" cy="0"/>
          </a:xfrm>
          <a:custGeom>
            <a:rect l="l" t="t" r="r" b="b"/>
            <a:pathLst>
              <a:path w="4968875">
                <a:moveTo>
                  <a:pt x="0" y="0"/>
                </a:moveTo>
                <a:lnTo>
                  <a:pt x="4968875" y="0"/>
                </a:lnTo>
              </a:path>
            </a:pathLst>
          </a:custGeom>
          <a:ln w="31750">
            <a:solidFill>
              <a:srgbClr val="00008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977900" y="1270000"/>
            <a:ext cx="6880859" cy="4593590"/>
            <a:chOff x="977900" y="1270000"/>
            <a:chExt cx="6880859" cy="4593590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41400" y="1562100"/>
              <a:ext cx="6816811" cy="404931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977900" y="1409700"/>
              <a:ext cx="6441244" cy="422670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77900" y="1270000"/>
              <a:ext cx="6827818" cy="459323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74140" y="1976913"/>
            <a:ext cx="6400800" cy="1209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65"/>
              </a:lnSpc>
            </a:pPr>
            <a:r>
              <a:rPr sz="2800" spc="-5">
                <a:latin typeface="黑体"/>
                <a:cs typeface="黑体"/>
              </a:rPr>
              <a:t>内实训基地给学生提供了课内实训旳基本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r>
              <a:rPr sz="2800" spc="-5">
                <a:latin typeface="黑体"/>
                <a:cs typeface="黑体"/>
              </a:rPr>
              <a:t>地，能够分类别旳锻炼学生旳基本技能，</a:t>
            </a:r>
            <a:r>
              <a:rPr sz="2800" spc="-10">
                <a:latin typeface="黑体"/>
                <a:cs typeface="黑体"/>
              </a:rPr>
              <a:t>升学生旳动手能力。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74028" y="445134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FF3303"/>
                </a:solidFill>
              </a:rPr>
              <a:t>二.教学资源与保障</a:t>
            </a:r>
            <a:endParaRPr sz="3200"/>
          </a:p>
        </p:txBody>
      </p:sp>
      <p:sp>
        <p:nvSpPr>
          <p:cNvPr id="5" name="object 5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35940" y="1171257"/>
            <a:ext cx="2057400" cy="204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3.</a:t>
            </a:r>
            <a:r>
              <a:rPr sz="3200" spc="-15">
                <a:latin typeface="黑体"/>
                <a:cs typeface="黑体"/>
              </a:rPr>
              <a:t>实训基地</a:t>
            </a:r>
            <a:endParaRPr sz="3200">
              <a:latin typeface="黑体"/>
              <a:cs typeface="黑体"/>
            </a:endParaRPr>
          </a:p>
          <a:p>
            <a:pPr marL="482600" marR="1211580" algn="just">
              <a:lnSpc>
                <a:spcPct val="100000"/>
              </a:lnSpc>
              <a:spcBef>
                <a:spcPts val="2010"/>
              </a:spcBef>
            </a:pPr>
            <a:r>
              <a:rPr sz="2800" spc="-50">
                <a:latin typeface="黑体"/>
                <a:cs typeface="黑体"/>
              </a:rPr>
              <a:t>校场提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81000" y="1038225"/>
            <a:ext cx="5252720" cy="5488305"/>
            <a:chOff x="381000" y="1038225"/>
            <a:chExt cx="5252720" cy="5488305"/>
          </a:xfrm>
        </p:grpSpPr>
        <p:sp>
          <p:nvSpPr>
            <p:cNvPr id="8" name="object 8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310215" y="6031877"/>
              <a:ext cx="2323465" cy="494665"/>
            </a:xfrm>
            <a:custGeom>
              <a:rect l="l" t="t" r="r" b="b"/>
              <a:pathLst>
                <a:path w="2323465" h="494665">
                  <a:moveTo>
                    <a:pt x="2323167" y="494334"/>
                  </a:moveTo>
                  <a:lnTo>
                    <a:pt x="0" y="494334"/>
                  </a:lnTo>
                  <a:lnTo>
                    <a:pt x="0" y="0"/>
                  </a:lnTo>
                  <a:lnTo>
                    <a:pt x="2323167" y="0"/>
                  </a:lnTo>
                  <a:lnTo>
                    <a:pt x="2323167" y="494334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486338" y="6046110"/>
            <a:ext cx="1524000" cy="40576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80"/>
              </a:spcBef>
            </a:pPr>
            <a:r>
              <a:rPr sz="2400">
                <a:latin typeface="MS Gothic"/>
                <a:cs typeface="MS Gothic"/>
              </a:rPr>
              <a:t>砌筑</a:t>
            </a:r>
            <a:r>
              <a:rPr sz="2400" spc="-20">
                <a:latin typeface="Microsoft JhengHei"/>
                <a:cs typeface="Microsoft JhengHei"/>
              </a:rPr>
              <a:t>实训区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07665" y="5439867"/>
            <a:ext cx="1215390" cy="83311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135"/>
              </a:spcBef>
            </a:pPr>
            <a:r>
              <a:rPr sz="1800">
                <a:latin typeface="MS Gothic"/>
                <a:cs typeface="MS Gothic"/>
              </a:rPr>
              <a:t>模板</a:t>
            </a:r>
            <a:r>
              <a:rPr sz="1800" spc="-20">
                <a:latin typeface="Microsoft JhengHei"/>
                <a:cs typeface="Microsoft JhengHei"/>
              </a:rPr>
              <a:t>实训区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05"/>
              </a:spcBef>
            </a:pPr>
            <a:r>
              <a:rPr sz="1800" spc="-10">
                <a:latin typeface="Microsoft JhengHei"/>
                <a:cs typeface="Microsoft JhengHei"/>
              </a:rPr>
              <a:t>钢筋实训区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549400" y="1485900"/>
            <a:ext cx="6624955" cy="5043805"/>
            <a:chOff x="1549400" y="1485900"/>
            <a:chExt cx="6624955" cy="504380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49400" y="1562100"/>
              <a:ext cx="6408738" cy="458667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49400" y="1562099"/>
              <a:ext cx="6624638" cy="496728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116225" y="5933365"/>
              <a:ext cx="1657350" cy="428625"/>
            </a:xfrm>
            <a:custGeom>
              <a:rect l="l" t="t" r="r" b="b"/>
              <a:pathLst>
                <a:path w="1657350" h="428625">
                  <a:moveTo>
                    <a:pt x="1657040" y="428239"/>
                  </a:moveTo>
                  <a:lnTo>
                    <a:pt x="0" y="428239"/>
                  </a:lnTo>
                  <a:lnTo>
                    <a:pt x="0" y="0"/>
                  </a:lnTo>
                  <a:lnTo>
                    <a:pt x="1657040" y="0"/>
                  </a:lnTo>
                  <a:lnTo>
                    <a:pt x="1657040" y="428239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689100" y="1485900"/>
              <a:ext cx="6048375" cy="453548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4188557" y="5404305"/>
              <a:ext cx="1426210" cy="391160"/>
            </a:xfrm>
            <a:custGeom>
              <a:rect l="l" t="t" r="r" b="b"/>
              <a:pathLst>
                <a:path w="1426210" h="391160">
                  <a:moveTo>
                    <a:pt x="1426158" y="391013"/>
                  </a:moveTo>
                  <a:lnTo>
                    <a:pt x="0" y="391013"/>
                  </a:lnTo>
                  <a:lnTo>
                    <a:pt x="0" y="0"/>
                  </a:lnTo>
                  <a:lnTo>
                    <a:pt x="1426158" y="0"/>
                  </a:lnTo>
                  <a:lnTo>
                    <a:pt x="1426158" y="39101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1333500" y="1562100"/>
            <a:ext cx="6842125" cy="4895850"/>
            <a:chOff x="1333500" y="1562100"/>
            <a:chExt cx="6842125" cy="4895850"/>
          </a:xfrm>
        </p:grpSpPr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333500" y="1562100"/>
              <a:ext cx="6842125" cy="489585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809860" y="5718419"/>
              <a:ext cx="1892300" cy="422275"/>
            </a:xfrm>
            <a:custGeom>
              <a:rect l="l" t="t" r="r" b="b"/>
              <a:pathLst>
                <a:path w="1892300" h="422275">
                  <a:moveTo>
                    <a:pt x="1891740" y="422080"/>
                  </a:moveTo>
                  <a:lnTo>
                    <a:pt x="0" y="422080"/>
                  </a:lnTo>
                  <a:lnTo>
                    <a:pt x="0" y="0"/>
                  </a:lnTo>
                  <a:lnTo>
                    <a:pt x="1891740" y="0"/>
                  </a:lnTo>
                  <a:lnTo>
                    <a:pt x="1891740" y="42208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3888600" y="5758583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MS Gothic"/>
                <a:cs typeface="MS Gothic"/>
              </a:rPr>
              <a:t>脚手架</a:t>
            </a:r>
            <a:r>
              <a:rPr sz="1800" spc="-20">
                <a:latin typeface="Microsoft JhengHei"/>
                <a:cs typeface="Microsoft JhengHei"/>
              </a:rPr>
              <a:t>实训区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445134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FF3303"/>
                </a:solidFill>
              </a:rPr>
              <a:t>二.教学资源与保障</a:t>
            </a:r>
            <a:endParaRPr sz="3200"/>
          </a:p>
        </p:txBody>
      </p:sp>
      <p:sp>
        <p:nvSpPr>
          <p:cNvPr id="4" name="object 4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117125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3.</a:t>
            </a:r>
            <a:r>
              <a:rPr sz="3200" spc="-15">
                <a:latin typeface="黑体"/>
                <a:cs typeface="黑体"/>
              </a:rPr>
              <a:t>实训基地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30200" y="1038225"/>
            <a:ext cx="8371205" cy="4501515"/>
            <a:chOff x="330200" y="1038225"/>
            <a:chExt cx="8371205" cy="4501515"/>
          </a:xfrm>
        </p:grpSpPr>
        <p:sp>
          <p:nvSpPr>
            <p:cNvPr id="7" name="object 7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4100" y="1778000"/>
              <a:ext cx="3836704" cy="376117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0200" y="2273299"/>
              <a:ext cx="3976456" cy="3178827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478914" y="6027420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333399"/>
                </a:solidFill>
                <a:latin typeface="Microsoft JhengHei"/>
                <a:cs typeface="Microsoft JhengHei"/>
              </a:rPr>
              <a:t>脚手架实训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31827" y="5921057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333399"/>
                </a:solidFill>
                <a:latin typeface="Microsoft JhengHei"/>
                <a:cs typeface="Microsoft JhengHei"/>
              </a:rPr>
              <a:t>模板实训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17475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599" y="0"/>
                </a:lnTo>
                <a:lnTo>
                  <a:pt x="82295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445134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FF3303"/>
                </a:solidFill>
              </a:rPr>
              <a:t>二.教学资源与保障</a:t>
            </a:r>
            <a:endParaRPr sz="3200"/>
          </a:p>
        </p:txBody>
      </p:sp>
      <p:sp>
        <p:nvSpPr>
          <p:cNvPr id="4" name="object 4"/>
          <p:cNvSpPr/>
          <p:nvPr/>
        </p:nvSpPr>
        <p:spPr>
          <a:xfrm>
            <a:off x="457200" y="1125537"/>
            <a:ext cx="8229600" cy="5000625"/>
          </a:xfrm>
          <a:custGeom>
            <a:rect l="l" t="t" r="r" b="b"/>
            <a:pathLst>
              <a:path w="8229600" h="5000625">
                <a:moveTo>
                  <a:pt x="0" y="0"/>
                </a:moveTo>
                <a:lnTo>
                  <a:pt x="8229600" y="0"/>
                </a:lnTo>
                <a:lnTo>
                  <a:pt x="8229600" y="5000625"/>
                </a:lnTo>
                <a:lnTo>
                  <a:pt x="0" y="50006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117125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黑体"/>
                <a:cs typeface="黑体"/>
              </a:rPr>
              <a:t>3.</a:t>
            </a:r>
            <a:r>
              <a:rPr sz="3200" spc="-15">
                <a:latin typeface="黑体"/>
                <a:cs typeface="黑体"/>
              </a:rPr>
              <a:t>实训基地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14300" y="1038225"/>
            <a:ext cx="8658225" cy="4418965"/>
            <a:chOff x="114300" y="1038225"/>
            <a:chExt cx="8658225" cy="4418965"/>
          </a:xfrm>
        </p:grpSpPr>
        <p:sp>
          <p:nvSpPr>
            <p:cNvPr id="7" name="object 7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300" y="2133600"/>
              <a:ext cx="4431298" cy="332347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921000" y="1625600"/>
              <a:ext cx="5851191" cy="3292912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482089" y="5921057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333399"/>
                </a:solidFill>
                <a:latin typeface="Microsoft JhengHei"/>
                <a:cs typeface="Microsoft JhengHei"/>
              </a:rPr>
              <a:t>钢筋实训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31827" y="5273357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333399"/>
                </a:solidFill>
                <a:latin typeface="Microsoft JhengHei"/>
                <a:cs typeface="Microsoft JhengHei"/>
              </a:rPr>
              <a:t>抹灰实训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8312" y="44450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600" y="0"/>
                </a:lnTo>
                <a:lnTo>
                  <a:pt x="8229600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372109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FF3303"/>
                </a:solidFill>
              </a:rPr>
              <a:t>二.教学资源与保障</a:t>
            </a:r>
            <a:endParaRPr sz="3200"/>
          </a:p>
        </p:txBody>
      </p:sp>
      <p:sp>
        <p:nvSpPr>
          <p:cNvPr id="4" name="object 4"/>
          <p:cNvSpPr/>
          <p:nvPr/>
        </p:nvSpPr>
        <p:spPr>
          <a:xfrm>
            <a:off x="611187" y="1123950"/>
            <a:ext cx="4038600" cy="649605"/>
          </a:xfrm>
          <a:custGeom>
            <a:rect l="l" t="t" r="r" b="b"/>
            <a:pathLst>
              <a:path w="4038600" h="649605">
                <a:moveTo>
                  <a:pt x="0" y="0"/>
                </a:moveTo>
                <a:lnTo>
                  <a:pt x="4038600" y="0"/>
                </a:lnTo>
                <a:lnTo>
                  <a:pt x="4038600" y="649288"/>
                </a:lnTo>
                <a:lnTo>
                  <a:pt x="0" y="649288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689927" y="116808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黑体"/>
                <a:cs typeface="黑体"/>
              </a:rPr>
              <a:t>4.</a:t>
            </a:r>
            <a:r>
              <a:rPr sz="2800" spc="-15">
                <a:latin typeface="黑体"/>
                <a:cs typeface="黑体"/>
              </a:rPr>
              <a:t>师资队伍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96875" y="1038225"/>
            <a:ext cx="8060055" cy="5492750"/>
            <a:chOff x="396875" y="1038225"/>
            <a:chExt cx="8060055" cy="5492750"/>
          </a:xfrm>
        </p:grpSpPr>
        <p:sp>
          <p:nvSpPr>
            <p:cNvPr id="7" name="object 7"/>
            <p:cNvSpPr/>
            <p:nvPr/>
          </p:nvSpPr>
          <p:spPr>
            <a:xfrm>
              <a:off x="396875" y="1054100"/>
              <a:ext cx="4968875" cy="0"/>
            </a:xfrm>
            <a:custGeom>
              <a:rect l="l" t="t" r="r" b="b"/>
              <a:pathLst>
                <a:path w="4968875">
                  <a:moveTo>
                    <a:pt x="0" y="0"/>
                  </a:moveTo>
                  <a:lnTo>
                    <a:pt x="4968875" y="0"/>
                  </a:lnTo>
                </a:path>
              </a:pathLst>
            </a:custGeom>
            <a:ln w="31750">
              <a:solidFill>
                <a:srgbClr val="000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0099" y="1557349"/>
              <a:ext cx="7550150" cy="827405"/>
            </a:xfrm>
            <a:custGeom>
              <a:rect l="l" t="t" r="r" b="b"/>
              <a:pathLst>
                <a:path w="7550150" h="827405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7087"/>
                  </a:lnTo>
                  <a:lnTo>
                    <a:pt x="1520825" y="827087"/>
                  </a:lnTo>
                  <a:lnTo>
                    <a:pt x="4257675" y="827087"/>
                  </a:lnTo>
                  <a:lnTo>
                    <a:pt x="7550150" y="827087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900099" y="2384437"/>
              <a:ext cx="7550150" cy="828675"/>
            </a:xfrm>
            <a:custGeom>
              <a:rect l="l" t="t" r="r" b="b"/>
              <a:pathLst>
                <a:path w="7550150" h="828675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8675"/>
                  </a:lnTo>
                  <a:lnTo>
                    <a:pt x="1520825" y="828675"/>
                  </a:lnTo>
                  <a:lnTo>
                    <a:pt x="4257675" y="828675"/>
                  </a:lnTo>
                  <a:lnTo>
                    <a:pt x="7550150" y="828675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D0D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00099" y="3213112"/>
              <a:ext cx="7550150" cy="828675"/>
            </a:xfrm>
            <a:custGeom>
              <a:rect l="l" t="t" r="r" b="b"/>
              <a:pathLst>
                <a:path w="7550150" h="828675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8675"/>
                  </a:lnTo>
                  <a:lnTo>
                    <a:pt x="1520825" y="828675"/>
                  </a:lnTo>
                  <a:lnTo>
                    <a:pt x="4257675" y="828675"/>
                  </a:lnTo>
                  <a:lnTo>
                    <a:pt x="7550150" y="828675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E9ED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00099" y="4041787"/>
              <a:ext cx="7550150" cy="827405"/>
            </a:xfrm>
            <a:custGeom>
              <a:rect l="l" t="t" r="r" b="b"/>
              <a:pathLst>
                <a:path w="7550150" h="827403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7087"/>
                  </a:lnTo>
                  <a:lnTo>
                    <a:pt x="1520825" y="827087"/>
                  </a:lnTo>
                  <a:lnTo>
                    <a:pt x="4257675" y="827087"/>
                  </a:lnTo>
                  <a:lnTo>
                    <a:pt x="7550150" y="827087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D0D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00099" y="4868875"/>
              <a:ext cx="7550150" cy="828675"/>
            </a:xfrm>
            <a:custGeom>
              <a:rect l="l" t="t" r="r" b="b"/>
              <a:pathLst>
                <a:path w="7550150" h="828675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8675"/>
                  </a:lnTo>
                  <a:lnTo>
                    <a:pt x="1520825" y="828675"/>
                  </a:lnTo>
                  <a:lnTo>
                    <a:pt x="4257675" y="828675"/>
                  </a:lnTo>
                  <a:lnTo>
                    <a:pt x="7550150" y="828675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E9ED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00099" y="5697550"/>
              <a:ext cx="7550150" cy="827405"/>
            </a:xfrm>
            <a:custGeom>
              <a:rect l="l" t="t" r="r" b="b"/>
              <a:pathLst>
                <a:path w="7550150" h="827403">
                  <a:moveTo>
                    <a:pt x="7550150" y="0"/>
                  </a:moveTo>
                  <a:lnTo>
                    <a:pt x="4257675" y="0"/>
                  </a:lnTo>
                  <a:lnTo>
                    <a:pt x="1520825" y="0"/>
                  </a:lnTo>
                  <a:lnTo>
                    <a:pt x="0" y="0"/>
                  </a:lnTo>
                  <a:lnTo>
                    <a:pt x="0" y="827087"/>
                  </a:lnTo>
                  <a:lnTo>
                    <a:pt x="1520825" y="827087"/>
                  </a:lnTo>
                  <a:lnTo>
                    <a:pt x="4257675" y="827087"/>
                  </a:lnTo>
                  <a:lnTo>
                    <a:pt x="7550150" y="827087"/>
                  </a:lnTo>
                  <a:lnTo>
                    <a:pt x="7550150" y="0"/>
                  </a:lnTo>
                  <a:close/>
                </a:path>
              </a:pathLst>
            </a:custGeom>
            <a:solidFill>
              <a:srgbClr val="D0D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00112" y="1557337"/>
              <a:ext cx="7550150" cy="4967605"/>
            </a:xfrm>
            <a:custGeom>
              <a:rect l="l" t="t" r="r" b="b"/>
              <a:pathLst>
                <a:path w="7550150" h="4967605">
                  <a:moveTo>
                    <a:pt x="0" y="0"/>
                  </a:moveTo>
                  <a:lnTo>
                    <a:pt x="0" y="827087"/>
                  </a:lnTo>
                </a:path>
                <a:path w="7550150" h="4967605">
                  <a:moveTo>
                    <a:pt x="0" y="827087"/>
                  </a:moveTo>
                  <a:lnTo>
                    <a:pt x="0" y="1655763"/>
                  </a:lnTo>
                </a:path>
                <a:path w="7550150" h="4967605">
                  <a:moveTo>
                    <a:pt x="0" y="1655763"/>
                  </a:moveTo>
                  <a:lnTo>
                    <a:pt x="0" y="2484438"/>
                  </a:lnTo>
                </a:path>
                <a:path w="7550150" h="4967605">
                  <a:moveTo>
                    <a:pt x="0" y="2484438"/>
                  </a:moveTo>
                  <a:lnTo>
                    <a:pt x="0" y="3311526"/>
                  </a:lnTo>
                </a:path>
                <a:path w="7550150" h="4967605">
                  <a:moveTo>
                    <a:pt x="0" y="3311526"/>
                  </a:moveTo>
                  <a:lnTo>
                    <a:pt x="0" y="4140201"/>
                  </a:lnTo>
                </a:path>
                <a:path w="7550150" h="4967605">
                  <a:moveTo>
                    <a:pt x="0" y="4140201"/>
                  </a:moveTo>
                  <a:lnTo>
                    <a:pt x="0" y="4967289"/>
                  </a:lnTo>
                </a:path>
                <a:path w="7550150" h="4967605">
                  <a:moveTo>
                    <a:pt x="1520825" y="0"/>
                  </a:moveTo>
                  <a:lnTo>
                    <a:pt x="1520825" y="827087"/>
                  </a:lnTo>
                </a:path>
                <a:path w="7550150" h="4967605">
                  <a:moveTo>
                    <a:pt x="1520825" y="827087"/>
                  </a:moveTo>
                  <a:lnTo>
                    <a:pt x="1520825" y="1655763"/>
                  </a:lnTo>
                </a:path>
                <a:path w="7550150" h="4967605">
                  <a:moveTo>
                    <a:pt x="1520825" y="1655763"/>
                  </a:moveTo>
                  <a:lnTo>
                    <a:pt x="1520825" y="2484438"/>
                  </a:lnTo>
                </a:path>
                <a:path w="7550150" h="4967605">
                  <a:moveTo>
                    <a:pt x="1520825" y="2484438"/>
                  </a:moveTo>
                  <a:lnTo>
                    <a:pt x="1520825" y="3311526"/>
                  </a:lnTo>
                </a:path>
                <a:path w="7550150" h="4967605">
                  <a:moveTo>
                    <a:pt x="1520825" y="3311526"/>
                  </a:moveTo>
                  <a:lnTo>
                    <a:pt x="1520825" y="4140201"/>
                  </a:lnTo>
                </a:path>
                <a:path w="7550150" h="4967605">
                  <a:moveTo>
                    <a:pt x="1520825" y="4140201"/>
                  </a:moveTo>
                  <a:lnTo>
                    <a:pt x="1520825" y="4967289"/>
                  </a:lnTo>
                </a:path>
                <a:path w="7550150" h="4967605">
                  <a:moveTo>
                    <a:pt x="4257675" y="0"/>
                  </a:moveTo>
                  <a:lnTo>
                    <a:pt x="4257675" y="827087"/>
                  </a:lnTo>
                </a:path>
                <a:path w="7550150" h="4967605">
                  <a:moveTo>
                    <a:pt x="4257675" y="827087"/>
                  </a:moveTo>
                  <a:lnTo>
                    <a:pt x="4257675" y="1655763"/>
                  </a:lnTo>
                </a:path>
                <a:path w="7550150" h="4967605">
                  <a:moveTo>
                    <a:pt x="4257675" y="1655763"/>
                  </a:moveTo>
                  <a:lnTo>
                    <a:pt x="4257675" y="2484438"/>
                  </a:lnTo>
                </a:path>
                <a:path w="7550150" h="4967605">
                  <a:moveTo>
                    <a:pt x="4257675" y="2484438"/>
                  </a:moveTo>
                  <a:lnTo>
                    <a:pt x="4257675" y="3311526"/>
                  </a:lnTo>
                </a:path>
                <a:path w="7550150" h="4967605">
                  <a:moveTo>
                    <a:pt x="4257675" y="3311526"/>
                  </a:moveTo>
                  <a:lnTo>
                    <a:pt x="4257675" y="4140201"/>
                  </a:lnTo>
                </a:path>
                <a:path w="7550150" h="4967605">
                  <a:moveTo>
                    <a:pt x="4257675" y="4140201"/>
                  </a:moveTo>
                  <a:lnTo>
                    <a:pt x="4257675" y="4967289"/>
                  </a:lnTo>
                </a:path>
                <a:path w="7550150" h="4967605">
                  <a:moveTo>
                    <a:pt x="7550150" y="0"/>
                  </a:moveTo>
                  <a:lnTo>
                    <a:pt x="7550150" y="827087"/>
                  </a:lnTo>
                </a:path>
                <a:path w="7550150" h="4967605">
                  <a:moveTo>
                    <a:pt x="7550150" y="827087"/>
                  </a:moveTo>
                  <a:lnTo>
                    <a:pt x="7550150" y="1655763"/>
                  </a:lnTo>
                </a:path>
                <a:path w="7550150" h="4967605">
                  <a:moveTo>
                    <a:pt x="7550150" y="1655763"/>
                  </a:moveTo>
                  <a:lnTo>
                    <a:pt x="7550150" y="2484438"/>
                  </a:lnTo>
                </a:path>
                <a:path w="7550150" h="4967605">
                  <a:moveTo>
                    <a:pt x="7550150" y="2484438"/>
                  </a:moveTo>
                  <a:lnTo>
                    <a:pt x="7550150" y="3311526"/>
                  </a:lnTo>
                </a:path>
                <a:path w="7550150" h="4967605">
                  <a:moveTo>
                    <a:pt x="7550150" y="3311526"/>
                  </a:moveTo>
                  <a:lnTo>
                    <a:pt x="7550150" y="4140201"/>
                  </a:lnTo>
                </a:path>
                <a:path w="7550150" h="4967605">
                  <a:moveTo>
                    <a:pt x="7550150" y="4140201"/>
                  </a:moveTo>
                  <a:lnTo>
                    <a:pt x="7550150" y="4967289"/>
                  </a:lnTo>
                </a:path>
                <a:path w="7550150" h="4967605">
                  <a:moveTo>
                    <a:pt x="0" y="0"/>
                  </a:moveTo>
                  <a:lnTo>
                    <a:pt x="1520825" y="0"/>
                  </a:lnTo>
                </a:path>
                <a:path w="7550150" h="4967605">
                  <a:moveTo>
                    <a:pt x="1520825" y="0"/>
                  </a:moveTo>
                  <a:lnTo>
                    <a:pt x="4257675" y="0"/>
                  </a:lnTo>
                </a:path>
                <a:path w="7550150" h="4967605">
                  <a:moveTo>
                    <a:pt x="4257675" y="0"/>
                  </a:moveTo>
                  <a:lnTo>
                    <a:pt x="7550150" y="0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0112" y="2384425"/>
              <a:ext cx="7550150" cy="0"/>
            </a:xfrm>
            <a:custGeom>
              <a:rect l="l" t="t" r="r" b="b"/>
              <a:pathLst>
                <a:path w="7550150">
                  <a:moveTo>
                    <a:pt x="0" y="0"/>
                  </a:moveTo>
                  <a:lnTo>
                    <a:pt x="1520825" y="0"/>
                  </a:lnTo>
                </a:path>
                <a:path w="7550150">
                  <a:moveTo>
                    <a:pt x="1520825" y="0"/>
                  </a:moveTo>
                  <a:lnTo>
                    <a:pt x="4257675" y="0"/>
                  </a:lnTo>
                </a:path>
                <a:path w="7550150">
                  <a:moveTo>
                    <a:pt x="4257675" y="0"/>
                  </a:moveTo>
                  <a:lnTo>
                    <a:pt x="7550150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00112" y="3213100"/>
              <a:ext cx="7550150" cy="3311525"/>
            </a:xfrm>
            <a:custGeom>
              <a:rect l="l" t="t" r="r" b="b"/>
              <a:pathLst>
                <a:path w="7550150" h="3311525">
                  <a:moveTo>
                    <a:pt x="0" y="0"/>
                  </a:moveTo>
                  <a:lnTo>
                    <a:pt x="1520825" y="0"/>
                  </a:lnTo>
                </a:path>
                <a:path w="7550150" h="3311525">
                  <a:moveTo>
                    <a:pt x="1520825" y="0"/>
                  </a:moveTo>
                  <a:lnTo>
                    <a:pt x="4257675" y="0"/>
                  </a:lnTo>
                </a:path>
                <a:path w="7550150" h="3311525">
                  <a:moveTo>
                    <a:pt x="4257675" y="0"/>
                  </a:moveTo>
                  <a:lnTo>
                    <a:pt x="7550150" y="0"/>
                  </a:lnTo>
                </a:path>
                <a:path w="7550150" h="3311525">
                  <a:moveTo>
                    <a:pt x="0" y="828675"/>
                  </a:moveTo>
                  <a:lnTo>
                    <a:pt x="1520825" y="828675"/>
                  </a:lnTo>
                </a:path>
                <a:path w="7550150" h="3311525">
                  <a:moveTo>
                    <a:pt x="1520825" y="828675"/>
                  </a:moveTo>
                  <a:lnTo>
                    <a:pt x="4257675" y="828675"/>
                  </a:lnTo>
                </a:path>
                <a:path w="7550150" h="3311525">
                  <a:moveTo>
                    <a:pt x="4257675" y="828675"/>
                  </a:moveTo>
                  <a:lnTo>
                    <a:pt x="7550150" y="828675"/>
                  </a:lnTo>
                </a:path>
                <a:path w="7550150" h="3311525">
                  <a:moveTo>
                    <a:pt x="0" y="1655763"/>
                  </a:moveTo>
                  <a:lnTo>
                    <a:pt x="1520825" y="1655763"/>
                  </a:lnTo>
                </a:path>
                <a:path w="7550150" h="3311525">
                  <a:moveTo>
                    <a:pt x="1520825" y="1655763"/>
                  </a:moveTo>
                  <a:lnTo>
                    <a:pt x="4257675" y="1655763"/>
                  </a:lnTo>
                </a:path>
                <a:path w="7550150" h="3311525">
                  <a:moveTo>
                    <a:pt x="4257675" y="1655763"/>
                  </a:moveTo>
                  <a:lnTo>
                    <a:pt x="7550150" y="1655763"/>
                  </a:lnTo>
                </a:path>
                <a:path w="7550150" h="3311525">
                  <a:moveTo>
                    <a:pt x="0" y="2484438"/>
                  </a:moveTo>
                  <a:lnTo>
                    <a:pt x="1520825" y="2484438"/>
                  </a:lnTo>
                </a:path>
                <a:path w="7550150" h="3311525">
                  <a:moveTo>
                    <a:pt x="1520825" y="2484438"/>
                  </a:moveTo>
                  <a:lnTo>
                    <a:pt x="4257675" y="2484438"/>
                  </a:lnTo>
                </a:path>
                <a:path w="7550150" h="3311525">
                  <a:moveTo>
                    <a:pt x="4257675" y="2484438"/>
                  </a:moveTo>
                  <a:lnTo>
                    <a:pt x="7550150" y="2484438"/>
                  </a:lnTo>
                </a:path>
                <a:path w="7550150" h="3311525">
                  <a:moveTo>
                    <a:pt x="0" y="3311525"/>
                  </a:moveTo>
                  <a:lnTo>
                    <a:pt x="1520825" y="3311525"/>
                  </a:lnTo>
                </a:path>
                <a:path w="7550150" h="3311525">
                  <a:moveTo>
                    <a:pt x="1520825" y="3311525"/>
                  </a:moveTo>
                  <a:lnTo>
                    <a:pt x="4257675" y="3311525"/>
                  </a:lnTo>
                </a:path>
                <a:path w="7550150" h="3311525">
                  <a:moveTo>
                    <a:pt x="4257675" y="3311525"/>
                  </a:moveTo>
                  <a:lnTo>
                    <a:pt x="7550150" y="3311525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https://d.book118.com/565232204042011111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黑体</vt:lpstr>
      <vt:lpstr>Microsoft JhengHei</vt:lpstr>
      <vt:lpstr>宋体</vt:lpstr>
      <vt:lpstr>Times New Roman</vt:lpstr>
      <vt:lpstr>MS Gothic</vt:lpstr>
      <vt:lpstr>Office Theme</vt:lpstr>
      <vt:lpstr>建筑施工技术说课</vt:lpstr>
      <vt:lpstr>说课内容</vt:lpstr>
      <vt:lpstr>PowerPoint Presentation</vt:lpstr>
      <vt:lpstr>一.课程设置</vt:lpstr>
      <vt:lpstr>一.课程设置</vt:lpstr>
      <vt:lpstr>一.课程设置</vt:lpstr>
      <vt:lpstr>一.课程设置</vt:lpstr>
      <vt:lpstr>一.课程设置</vt:lpstr>
      <vt:lpstr>一.课程设置</vt:lpstr>
      <vt:lpstr>一.课程设置</vt:lpstr>
      <vt:lpstr>学	习	任	务</vt:lpstr>
      <vt:lpstr>一.课程设置</vt:lpstr>
      <vt:lpstr>一.课程设置</vt:lpstr>
      <vt:lpstr>二.教学资源与保障</vt:lpstr>
      <vt:lpstr>二.教学资源与保障</vt:lpstr>
      <vt:lpstr>二.教学资源与保障</vt:lpstr>
      <vt:lpstr>二.教学资源与保障</vt:lpstr>
      <vt:lpstr>二.教学资源与保障</vt:lpstr>
      <vt:lpstr>二.教学资源与保障</vt:lpstr>
      <vt:lpstr>二.教学资源与保障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2024-09-16T22:11:59.348</cp:lastPrinted>
  <dcterms:created xsi:type="dcterms:W3CDTF">2024-09-16T14:11:59Z</dcterms:created>
  <dcterms:modified xsi:type="dcterms:W3CDTF">2024-09-16T14:12:00Z</dcterms:modified>
</cp:coreProperties>
</file>