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41F0A9-4F81-417E-AE0A-149F1D75F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42AFB7-74CA-4003-BC31-3B3D01D69B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63834D-C72C-4945-B47E-9FCE20660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BB70DE-679C-42DB-9D5A-82987F4E28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6267E0-AFF6-4BC1-A7FB-8501D63E75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218775-26D5-40CA-A49D-A6242DAC4F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DD9F99-FA3B-4D78-87AC-C9ED99BA5F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481081-23EB-46B0-812D-865D27B1C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7F0225-024A-43E6-B726-607050B52A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29DFA-822A-4117-898C-63E8297CD7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3ED2B5-CC33-456D-839E-82833C8B5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23413302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建筑施工中的人员疏散与应急通道</a:t>
            </a:r>
          </a:p>
        </p:txBody>
      </p:sp>
      <p:sp>
        <p:nvSpPr>
          <p:cNvPr id="3" name="AutoShape 3"/>
          <p:cNvSpPr/>
          <p:nvPr/>
        </p:nvSpPr>
        <p:spPr>
          <a:xfrm>
            <a:off x="3887301" y="4906518"/>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a:t>
            </a:r>
            <a:endParaRPr lang="en-US" sz="1100"/>
          </a:p>
        </p:txBody>
      </p:sp>
      <p:sp>
        <p:nvSpPr>
          <p:cNvPr id="4" name="AutoShape 4"/>
          <p:cNvSpPr/>
          <p:nvPr/>
        </p:nvSpPr>
        <p:spPr>
          <a:xfrm>
            <a:off x="6497278" y="4906518"/>
            <a:ext cx="2419908"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2023-12-30</a:t>
            </a:r>
            <a:endParaRPr lang="en-US" sz="1100"/>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建筑施工中的人员疏散概述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建筑施工中的应急通道设计</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建筑施工中的人员疏散演练与培训</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建筑施工中的人员疏散案例分析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建筑施工中的人员疏散概述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299" b="202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在建筑施工过程中，为了确保人员的安全，按照规定的程序和路线，将人员从危险区域撤离到安全区域的过程。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建筑施工现场存在多种危险因素，如坍塌、火灾、高处坠落等，一旦发生事故，人员疏散的速度和效率直接关系到人员的生命安全。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人员疏散的定义与重要性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人员疏散的重要性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人员疏散的定义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一旦发现事故征兆或发生事故，应立即启动人员疏散程序，迅速组织人员撤离。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快速撤离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08" r="13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有序组织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优先保护重点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7167" b="17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在人员疏散过程中，应保持秩序，避免混乱和拥挤，确保所有人员都能安全撤离。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在疏散过程中，应优先保护重点人群，如妇女、儿童、老人和身体虚弱者。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人员疏散的基本原则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根据建筑施工现场的实际情况，制定详细的人员疏散预案，包括疏散路线、疏散方式、疏散指挥等。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制定人员疏散预案</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在所有人员撤离后，应对现场进行清理，确保没有遗漏人员。</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清理现场</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对建筑施工现场的人员进行疏散培训和演练，提高他们的安全意识和自救互救能力。</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培训演练</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一旦发生事故，立即启动应急预案，组织人员进行疏散。</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启动应急预案</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在疏散过程中，应指定专人负责现场指挥，确保人员按照预案有序撤离。</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现场指挥</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人员疏散的流程与步骤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建筑施工中的应急通道设计</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应急通道是指在建筑施工现场设置的用于人员疏散和紧急撤离的通道。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在建筑施工现场，应急通道是保障人员安全撤离的关键设施之一，它可以在火灾、地震等紧急情况下，为人员提供快速、安全的疏散路径，减少人员伤亡。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应急通道的定义与作用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根据用途和设置方式，应急通道可分为固定式、移动式和混合式三种类型。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固定式应急通道一般设置在建筑物内部，具有稳定性高、安全性好的优点；移动式应急通道可根据需要灵活调整位置，但需要配备相应的设备和人力；混合式应急通道则结合了固定式和移动式的优点，既具备稳定性又具备灵活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应急通道的分类与特点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应急通道的设计应遵循安全、快速、便捷的原则，确保在紧急情况下能够快速疏散人员。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设计原则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根据国家相关法规和规范，应急通道的设计应符合相应的宽度、高度、照明等标准要求，同时应设置明显的指示标识和安全出口。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设计标准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应急通道的设计原则与标准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布局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应急通道的布局应合理规划，确保疏散路线的清晰和便捷，同时应尽量减少人员流动的交叉和混乱。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建筑施工前，应对应急通道进行详细规划，确定通道的位置、尺寸、数量等参数，并与施工图纸一起交付给施工单位，确保应急通道的建设符合设计要求。同时，在施工过程中，应加强对应急通道的监督和管理，确保其质量和安全性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应急通道的布局与规划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建筑施工中的人员疏散演练与培训</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https://d.book118.com/565234133023011111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2024-09-16T19:02:16.767</cp:lastPrinted>
  <dcterms:created xsi:type="dcterms:W3CDTF">2024-09-16T11:02:16Z</dcterms:created>
  <dcterms:modified xsi:type="dcterms:W3CDTF">2024-09-16T11:02:18Z</dcterms:modified>
</cp:coreProperties>
</file>