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45387E-23E0-448C-A124-B9FE248482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130443-CCEC-478B-B862-770B9464C6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B8587D-111F-4043-8A33-F60B237365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937A90-0FDD-4832-94D3-108070781A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171F933-4DE4-4886-92C6-F27A2506BF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2E7EB05-1ACF-4AFB-B371-55713286AA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7D9687B-F8E9-4A4F-A556-1E992D70E1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EE0CFD-BBE2-455B-8444-FD8B6E5C53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CEAD5C-6986-4EFC-ACAD-12511A9D8A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9E9AAF-2BCD-4914-AF3B-BCD0D19BF1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91B993-A14A-4F5D-82A9-0B47D6119E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5234301111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《PLC的编程及应用》PPT课件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PLC概述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PLC编程基础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PLC应用实例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PLC的选型与配置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PLC的维护与故障排除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PLC概述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9589987">
            <a:off x="4454253" y="3728811"/>
            <a:ext cx="4292624" cy="1204932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9589987">
            <a:off x="3568187" y="2529272"/>
            <a:ext cx="4270524" cy="1198728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flipH="1" flipV="1">
            <a:off x="4474863" y="5012009"/>
            <a:ext cx="6452875" cy="1007532"/>
          </a:xfrm>
          <a:custGeom>
            <a:rect l="l" t="t" r="r" b="b"/>
            <a:pathLst>
              <a:path w="7024533" h="1096789">
                <a:moveTo>
                  <a:pt x="7024533" y="1096789"/>
                </a:moveTo>
                <a:lnTo>
                  <a:pt x="6730159" y="1096789"/>
                </a:lnTo>
                <a:lnTo>
                  <a:pt x="6227367" y="1096789"/>
                </a:lnTo>
                <a:lnTo>
                  <a:pt x="5932993" y="1096789"/>
                </a:lnTo>
                <a:lnTo>
                  <a:pt x="835684" y="1096789"/>
                </a:lnTo>
                <a:lnTo>
                  <a:pt x="0" y="0"/>
                </a:lnTo>
                <a:lnTo>
                  <a:pt x="255312" y="0"/>
                </a:lnTo>
                <a:lnTo>
                  <a:pt x="5094321" y="0"/>
                </a:lnTo>
                <a:lnTo>
                  <a:pt x="5388695" y="0"/>
                </a:lnTo>
                <a:lnTo>
                  <a:pt x="5891487" y="0"/>
                </a:lnTo>
                <a:lnTo>
                  <a:pt x="6185861" y="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 flipV="1">
            <a:off x="3576905" y="3825188"/>
            <a:ext cx="6446549" cy="1007532"/>
          </a:xfrm>
          <a:custGeom>
            <a:rect l="l" t="t" r="r" b="b"/>
            <a:pathLst>
              <a:path w="7017646" h="1096789">
                <a:moveTo>
                  <a:pt x="7017646" y="1096789"/>
                </a:moveTo>
                <a:lnTo>
                  <a:pt x="6679144" y="1096789"/>
                </a:lnTo>
                <a:lnTo>
                  <a:pt x="6334779" y="1096789"/>
                </a:lnTo>
                <a:lnTo>
                  <a:pt x="5996278" y="1096789"/>
                </a:lnTo>
                <a:lnTo>
                  <a:pt x="835685" y="1096789"/>
                </a:lnTo>
                <a:lnTo>
                  <a:pt x="0" y="0"/>
                </a:lnTo>
                <a:lnTo>
                  <a:pt x="5157606" y="0"/>
                </a:lnTo>
                <a:lnTo>
                  <a:pt x="5496108" y="0"/>
                </a:lnTo>
                <a:lnTo>
                  <a:pt x="5840472" y="0"/>
                </a:lnTo>
                <a:lnTo>
                  <a:pt x="6178974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609211" y="1451543"/>
            <a:ext cx="5216281" cy="1007532"/>
          </a:xfrm>
          <a:custGeom>
            <a:rect l="l" t="t" r="r" b="b"/>
            <a:pathLst>
              <a:path w="5678389" h="1096789">
                <a:moveTo>
                  <a:pt x="0" y="0"/>
                </a:moveTo>
                <a:lnTo>
                  <a:pt x="3420227" y="0"/>
                </a:lnTo>
                <a:lnTo>
                  <a:pt x="4038183" y="0"/>
                </a:lnTo>
                <a:lnTo>
                  <a:pt x="4221761" y="0"/>
                </a:lnTo>
                <a:lnTo>
                  <a:pt x="4839717" y="0"/>
                </a:lnTo>
                <a:lnTo>
                  <a:pt x="5678389" y="1096789"/>
                </a:lnTo>
                <a:lnTo>
                  <a:pt x="5060433" y="1096789"/>
                </a:lnTo>
                <a:lnTo>
                  <a:pt x="4876855" y="1096789"/>
                </a:lnTo>
                <a:lnTo>
                  <a:pt x="4258899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590163" y="2638366"/>
            <a:ext cx="6130636" cy="1007532"/>
          </a:xfrm>
          <a:custGeom>
            <a:rect l="l" t="t" r="r" b="b"/>
            <a:pathLst>
              <a:path w="6673747" h="1096789">
                <a:moveTo>
                  <a:pt x="0" y="0"/>
                </a:moveTo>
                <a:lnTo>
                  <a:pt x="3420226" y="0"/>
                </a:lnTo>
                <a:lnTo>
                  <a:pt x="4221760" y="0"/>
                </a:lnTo>
                <a:lnTo>
                  <a:pt x="5152211" y="0"/>
                </a:lnTo>
                <a:lnTo>
                  <a:pt x="5835075" y="0"/>
                </a:lnTo>
                <a:lnTo>
                  <a:pt x="6673747" y="1096789"/>
                </a:lnTo>
                <a:lnTo>
                  <a:pt x="5990883" y="1096789"/>
                </a:lnTo>
                <a:lnTo>
                  <a:pt x="5060432" y="1096789"/>
                </a:lnTo>
                <a:lnTo>
                  <a:pt x="4258898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54742" y="2746306"/>
            <a:ext cx="641522" cy="7991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74857" y="3898948"/>
            <a:ext cx="641522" cy="7991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295226" y="5119948"/>
            <a:ext cx="649537" cy="7991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04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1480299" y="1451543"/>
            <a:ext cx="2095069" cy="1097178"/>
          </a:xfrm>
          <a:custGeom>
            <a:rect l="l" t="t" r="r" b="b"/>
            <a:pathLst>
              <a:path w="2280670" h="1194377">
                <a:moveTo>
                  <a:pt x="2280670" y="0"/>
                </a:moveTo>
                <a:lnTo>
                  <a:pt x="1362432" y="1194377"/>
                </a:lnTo>
                <a:lnTo>
                  <a:pt x="0" y="1194376"/>
                </a:lnTo>
                <a:lnTo>
                  <a:pt x="91823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480300" y="2548719"/>
            <a:ext cx="2095069" cy="1097178"/>
          </a:xfrm>
          <a:custGeom>
            <a:rect l="l" t="t" r="r" b="b"/>
            <a:pathLst>
              <a:path w="2280670" h="1194377">
                <a:moveTo>
                  <a:pt x="1362432" y="0"/>
                </a:moveTo>
                <a:lnTo>
                  <a:pt x="2280670" y="1194377"/>
                </a:lnTo>
                <a:lnTo>
                  <a:pt x="918238" y="1194377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883508" y="1559483"/>
            <a:ext cx="612668" cy="7991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01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PLC的定义与特点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3698767" y="1450300"/>
            <a:ext cx="3702933" cy="914024"/>
            <a:chOff x="3698767" y="1450300"/>
            <a:chExt cx="3702933" cy="914024"/>
          </a:xfrm>
        </p:grpSpPr>
        <p:sp>
          <p:nvSpPr>
            <p:cNvPr id="37" name="TextBox 37"/>
            <p:cNvSpPr txBox="1"/>
            <p:nvPr/>
          </p:nvSpPr>
          <p:spPr>
            <a:xfrm>
              <a:off x="3698767" y="1450300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核心功能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550182" y="2644255"/>
            <a:ext cx="3702933" cy="914024"/>
            <a:chOff x="4550182" y="2644255"/>
            <a:chExt cx="3702933" cy="914024"/>
          </a:xfrm>
        </p:grpSpPr>
        <p:sp>
          <p:nvSpPr>
            <p:cNvPr id="39" name="TextBox 39"/>
            <p:cNvSpPr txBox="1"/>
            <p:nvPr/>
          </p:nvSpPr>
          <p:spPr>
            <a:xfrm>
              <a:off x="4550182" y="2644255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PLC是一种可编程逻辑控制器，主要用于工业自动化控制。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655481" y="3874265"/>
            <a:ext cx="3702933" cy="914024"/>
            <a:chOff x="5655481" y="3874265"/>
            <a:chExt cx="3702933" cy="914024"/>
          </a:xfrm>
        </p:grpSpPr>
        <p:sp>
          <p:nvSpPr>
            <p:cNvPr id="41" name="TextBox 41"/>
            <p:cNvSpPr txBox="1"/>
            <p:nvPr/>
          </p:nvSpPr>
          <p:spPr>
            <a:xfrm>
              <a:off x="5655481" y="3874265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PLC具有高度的可靠性和稳定性，能够在恶劣的环境下运行。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6401648" y="5012009"/>
            <a:ext cx="3702933" cy="914024"/>
            <a:chOff x="6401648" y="5012009"/>
            <a:chExt cx="3702933" cy="914024"/>
          </a:xfrm>
        </p:grpSpPr>
        <p:sp>
          <p:nvSpPr>
            <p:cNvPr id="43" name="TextBox 43"/>
            <p:cNvSpPr txBox="1"/>
            <p:nvPr/>
          </p:nvSpPr>
          <p:spPr>
            <a:xfrm>
              <a:off x="6401648" y="5012009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PLC具有强大的计算和控制能力，能够实现复杂的逻辑控制和运动控制。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821867" y="3896294"/>
            <a:ext cx="2573020" cy="2567940"/>
          </a:xfrm>
          <a:custGeom>
            <a:rect l="l" t="t" r="r" b="b"/>
            <a:pathLst>
              <a:path w="110" h="110">
                <a:moveTo>
                  <a:pt x="56" y="0"/>
                </a:moveTo>
                <a:cubicBezTo>
                  <a:pt x="71" y="0"/>
                  <a:pt x="85" y="6"/>
                  <a:pt x="95" y="16"/>
                </a:cubicBezTo>
                <a:cubicBezTo>
                  <a:pt x="105" y="26"/>
                  <a:pt x="111" y="40"/>
                  <a:pt x="111" y="55"/>
                </a:cubicBezTo>
                <a:cubicBezTo>
                  <a:pt x="111" y="71"/>
                  <a:pt x="105" y="84"/>
                  <a:pt x="95" y="94"/>
                </a:cubicBezTo>
                <a:cubicBezTo>
                  <a:pt x="85" y="104"/>
                  <a:pt x="71" y="111"/>
                  <a:pt x="56" y="111"/>
                </a:cubicBezTo>
                <a:cubicBezTo>
                  <a:pt x="40" y="111"/>
                  <a:pt x="27" y="104"/>
                  <a:pt x="16" y="94"/>
                </a:cubicBezTo>
                <a:cubicBezTo>
                  <a:pt x="6" y="84"/>
                  <a:pt x="0" y="71"/>
                  <a:pt x="0" y="55"/>
                </a:cubicBezTo>
                <a:cubicBezTo>
                  <a:pt x="0" y="40"/>
                  <a:pt x="6" y="26"/>
                  <a:pt x="16" y="16"/>
                </a:cubicBezTo>
                <a:cubicBezTo>
                  <a:pt x="27" y="6"/>
                  <a:pt x="40" y="0"/>
                  <a:pt x="56" y="0"/>
                </a:cubicBezTo>
                <a:close/>
                <a:moveTo>
                  <a:pt x="51" y="100"/>
                </a:moveTo>
                <a:cubicBezTo>
                  <a:pt x="51" y="87"/>
                  <a:pt x="51" y="87"/>
                  <a:pt x="51" y="87"/>
                </a:cubicBezTo>
                <a:cubicBezTo>
                  <a:pt x="47" y="87"/>
                  <a:pt x="42" y="86"/>
                  <a:pt x="38" y="85"/>
                </a:cubicBezTo>
                <a:cubicBezTo>
                  <a:pt x="39" y="87"/>
                  <a:pt x="40" y="88"/>
                  <a:pt x="40" y="89"/>
                </a:cubicBezTo>
                <a:cubicBezTo>
                  <a:pt x="43" y="94"/>
                  <a:pt x="47" y="98"/>
                  <a:pt x="51" y="100"/>
                </a:cubicBezTo>
                <a:close/>
                <a:moveTo>
                  <a:pt x="51" y="77"/>
                </a:moveTo>
                <a:cubicBezTo>
                  <a:pt x="51" y="60"/>
                  <a:pt x="51" y="60"/>
                  <a:pt x="51" y="60"/>
                </a:cubicBezTo>
                <a:cubicBezTo>
                  <a:pt x="33" y="60"/>
                  <a:pt x="33" y="60"/>
                  <a:pt x="33" y="60"/>
                </a:cubicBezTo>
                <a:cubicBezTo>
                  <a:pt x="33" y="65"/>
                  <a:pt x="34" y="70"/>
                  <a:pt x="35" y="75"/>
                </a:cubicBezTo>
                <a:cubicBezTo>
                  <a:pt x="40" y="76"/>
                  <a:pt x="45" y="77"/>
                  <a:pt x="51" y="77"/>
                </a:cubicBezTo>
                <a:close/>
                <a:moveTo>
                  <a:pt x="51" y="50"/>
                </a:moveTo>
                <a:cubicBezTo>
                  <a:pt x="51" y="33"/>
                  <a:pt x="51" y="33"/>
                  <a:pt x="51" y="33"/>
                </a:cubicBezTo>
                <a:cubicBezTo>
                  <a:pt x="45" y="34"/>
                  <a:pt x="40" y="34"/>
                  <a:pt x="35" y="36"/>
                </a:cubicBezTo>
                <a:cubicBezTo>
                  <a:pt x="34" y="40"/>
                  <a:pt x="33" y="45"/>
                  <a:pt x="33" y="50"/>
                </a:cubicBezTo>
                <a:cubicBezTo>
                  <a:pt x="51" y="50"/>
                  <a:pt x="51" y="50"/>
                  <a:pt x="51" y="50"/>
                </a:cubicBezTo>
                <a:close/>
                <a:moveTo>
                  <a:pt x="51" y="24"/>
                </a:moveTo>
                <a:cubicBezTo>
                  <a:pt x="51" y="10"/>
                  <a:pt x="51" y="10"/>
                  <a:pt x="51" y="10"/>
                </a:cubicBezTo>
                <a:cubicBezTo>
                  <a:pt x="47" y="12"/>
                  <a:pt x="43" y="16"/>
                  <a:pt x="40" y="22"/>
                </a:cubicBezTo>
                <a:cubicBezTo>
                  <a:pt x="40" y="23"/>
                  <a:pt x="39" y="24"/>
                  <a:pt x="38" y="25"/>
                </a:cubicBezTo>
                <a:cubicBezTo>
                  <a:pt x="42" y="24"/>
                  <a:pt x="47" y="24"/>
                  <a:pt x="51" y="24"/>
                </a:cubicBezTo>
                <a:close/>
                <a:moveTo>
                  <a:pt x="61" y="10"/>
                </a:move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9" y="24"/>
                  <a:pt x="73" y="25"/>
                </a:cubicBezTo>
                <a:cubicBezTo>
                  <a:pt x="72" y="24"/>
                  <a:pt x="72" y="23"/>
                  <a:pt x="71" y="22"/>
                </a:cubicBezTo>
                <a:cubicBezTo>
                  <a:pt x="68" y="16"/>
                  <a:pt x="65" y="12"/>
                  <a:pt x="61" y="10"/>
                </a:cubicBezTo>
                <a:close/>
                <a:moveTo>
                  <a:pt x="61" y="33"/>
                </a:moveTo>
                <a:cubicBezTo>
                  <a:pt x="61" y="50"/>
                  <a:pt x="61" y="50"/>
                  <a:pt x="61" y="50"/>
                </a:cubicBezTo>
                <a:cubicBezTo>
                  <a:pt x="79" y="50"/>
                  <a:pt x="79" y="50"/>
                  <a:pt x="79" y="50"/>
                </a:cubicBezTo>
                <a:cubicBezTo>
                  <a:pt x="78" y="45"/>
                  <a:pt x="78" y="40"/>
                  <a:pt x="77" y="36"/>
                </a:cubicBezTo>
                <a:cubicBezTo>
                  <a:pt x="72" y="34"/>
                  <a:pt x="66" y="34"/>
                  <a:pt x="61" y="33"/>
                </a:cubicBezTo>
                <a:close/>
                <a:moveTo>
                  <a:pt x="61" y="60"/>
                </a:moveTo>
                <a:cubicBezTo>
                  <a:pt x="61" y="77"/>
                  <a:pt x="61" y="77"/>
                  <a:pt x="61" y="77"/>
                </a:cubicBezTo>
                <a:cubicBezTo>
                  <a:pt x="66" y="77"/>
                  <a:pt x="72" y="76"/>
                  <a:pt x="77" y="75"/>
                </a:cubicBezTo>
                <a:cubicBezTo>
                  <a:pt x="78" y="70"/>
                  <a:pt x="78" y="65"/>
                  <a:pt x="79" y="60"/>
                </a:cubicBezTo>
                <a:cubicBezTo>
                  <a:pt x="61" y="60"/>
                  <a:pt x="61" y="60"/>
                  <a:pt x="61" y="60"/>
                </a:cubicBezTo>
                <a:close/>
                <a:moveTo>
                  <a:pt x="61" y="87"/>
                </a:moveTo>
                <a:cubicBezTo>
                  <a:pt x="61" y="100"/>
                  <a:pt x="61" y="100"/>
                  <a:pt x="61" y="100"/>
                </a:cubicBezTo>
                <a:cubicBezTo>
                  <a:pt x="65" y="98"/>
                  <a:pt x="68" y="94"/>
                  <a:pt x="71" y="89"/>
                </a:cubicBezTo>
                <a:cubicBezTo>
                  <a:pt x="72" y="88"/>
                  <a:pt x="72" y="87"/>
                  <a:pt x="73" y="85"/>
                </a:cubicBezTo>
                <a:cubicBezTo>
                  <a:pt x="69" y="86"/>
                  <a:pt x="65" y="87"/>
                  <a:pt x="61" y="87"/>
                </a:cubicBezTo>
                <a:close/>
                <a:moveTo>
                  <a:pt x="11" y="50"/>
                </a:moveTo>
                <a:cubicBezTo>
                  <a:pt x="23" y="50"/>
                  <a:pt x="23" y="50"/>
                  <a:pt x="23" y="50"/>
                </a:cubicBezTo>
                <a:cubicBezTo>
                  <a:pt x="23" y="47"/>
                  <a:pt x="24" y="43"/>
                  <a:pt x="24" y="39"/>
                </a:cubicBezTo>
                <a:cubicBezTo>
                  <a:pt x="24" y="40"/>
                  <a:pt x="23" y="40"/>
                  <a:pt x="22" y="40"/>
                </a:cubicBezTo>
                <a:cubicBezTo>
                  <a:pt x="17" y="43"/>
                  <a:pt x="13" y="47"/>
                  <a:pt x="11" y="50"/>
                </a:cubicBezTo>
                <a:close/>
                <a:moveTo>
                  <a:pt x="88" y="50"/>
                </a:moveTo>
                <a:cubicBezTo>
                  <a:pt x="100" y="50"/>
                  <a:pt x="100" y="50"/>
                  <a:pt x="100" y="50"/>
                </a:cubicBezTo>
                <a:cubicBezTo>
                  <a:pt x="99" y="47"/>
                  <a:pt x="95" y="43"/>
                  <a:pt x="89" y="40"/>
                </a:cubicBezTo>
                <a:cubicBezTo>
                  <a:pt x="89" y="40"/>
                  <a:pt x="88" y="40"/>
                  <a:pt x="87" y="39"/>
                </a:cubicBezTo>
                <a:cubicBezTo>
                  <a:pt x="88" y="43"/>
                  <a:pt x="88" y="47"/>
                  <a:pt x="88" y="50"/>
                </a:cubicBezTo>
                <a:close/>
                <a:moveTo>
                  <a:pt x="100" y="60"/>
                </a:moveTo>
                <a:cubicBezTo>
                  <a:pt x="88" y="60"/>
                  <a:pt x="88" y="60"/>
                  <a:pt x="88" y="60"/>
                </a:cubicBezTo>
                <a:cubicBezTo>
                  <a:pt x="88" y="64"/>
                  <a:pt x="88" y="67"/>
                  <a:pt x="87" y="71"/>
                </a:cubicBezTo>
                <a:cubicBezTo>
                  <a:pt x="88" y="71"/>
                  <a:pt x="89" y="70"/>
                  <a:pt x="89" y="70"/>
                </a:cubicBezTo>
                <a:cubicBezTo>
                  <a:pt x="95" y="67"/>
                  <a:pt x="99" y="64"/>
                  <a:pt x="100" y="60"/>
                </a:cubicBezTo>
                <a:close/>
                <a:moveTo>
                  <a:pt x="23" y="60"/>
                </a:moveTo>
                <a:cubicBezTo>
                  <a:pt x="11" y="60"/>
                  <a:pt x="11" y="60"/>
                  <a:pt x="11" y="60"/>
                </a:cubicBezTo>
                <a:cubicBezTo>
                  <a:pt x="13" y="64"/>
                  <a:pt x="17" y="67"/>
                  <a:pt x="22" y="70"/>
                </a:cubicBezTo>
                <a:cubicBezTo>
                  <a:pt x="23" y="70"/>
                  <a:pt x="24" y="71"/>
                  <a:pt x="24" y="71"/>
                </a:cubicBezTo>
                <a:cubicBezTo>
                  <a:pt x="24" y="67"/>
                  <a:pt x="23" y="64"/>
                  <a:pt x="23" y="60"/>
                </a:cubicBezTo>
                <a:close/>
                <a:moveTo>
                  <a:pt x="96" y="77"/>
                </a:moveTo>
                <a:cubicBezTo>
                  <a:pt x="95" y="78"/>
                  <a:pt x="95" y="78"/>
                  <a:pt x="94" y="78"/>
                </a:cubicBezTo>
                <a:cubicBezTo>
                  <a:pt x="91" y="80"/>
                  <a:pt x="88" y="81"/>
                  <a:pt x="84" y="82"/>
                </a:cubicBezTo>
                <a:cubicBezTo>
                  <a:pt x="83" y="86"/>
                  <a:pt x="81" y="90"/>
                  <a:pt x="80" y="93"/>
                </a:cubicBezTo>
                <a:cubicBezTo>
                  <a:pt x="79" y="94"/>
                  <a:pt x="79" y="94"/>
                  <a:pt x="79" y="95"/>
                </a:cubicBezTo>
                <a:cubicBezTo>
                  <a:pt x="82" y="93"/>
                  <a:pt x="85" y="90"/>
                  <a:pt x="88" y="88"/>
                </a:cubicBezTo>
                <a:cubicBezTo>
                  <a:pt x="91" y="85"/>
                  <a:pt x="94" y="81"/>
                  <a:pt x="96" y="77"/>
                </a:cubicBezTo>
                <a:close/>
                <a:moveTo>
                  <a:pt x="27" y="82"/>
                </a:moveTo>
                <a:cubicBezTo>
                  <a:pt x="24" y="81"/>
                  <a:pt x="20" y="80"/>
                  <a:pt x="18" y="78"/>
                </a:cubicBezTo>
                <a:cubicBezTo>
                  <a:pt x="17" y="78"/>
                  <a:pt x="16" y="78"/>
                  <a:pt x="15" y="77"/>
                </a:cubicBezTo>
                <a:cubicBezTo>
                  <a:pt x="18" y="81"/>
                  <a:pt x="20" y="85"/>
                  <a:pt x="23" y="88"/>
                </a:cubicBezTo>
                <a:cubicBezTo>
                  <a:pt x="26" y="90"/>
                  <a:pt x="29" y="93"/>
                  <a:pt x="33" y="95"/>
                </a:cubicBezTo>
                <a:cubicBezTo>
                  <a:pt x="32" y="94"/>
                  <a:pt x="32" y="94"/>
                  <a:pt x="32" y="93"/>
                </a:cubicBezTo>
                <a:cubicBezTo>
                  <a:pt x="30" y="90"/>
                  <a:pt x="28" y="86"/>
                  <a:pt x="27" y="82"/>
                </a:cubicBezTo>
                <a:close/>
                <a:moveTo>
                  <a:pt x="15" y="33"/>
                </a:moveTo>
                <a:cubicBezTo>
                  <a:pt x="16" y="33"/>
                  <a:pt x="17" y="32"/>
                  <a:pt x="18" y="32"/>
                </a:cubicBezTo>
                <a:cubicBezTo>
                  <a:pt x="20" y="30"/>
                  <a:pt x="24" y="29"/>
                  <a:pt x="27" y="28"/>
                </a:cubicBezTo>
                <a:cubicBezTo>
                  <a:pt x="28" y="24"/>
                  <a:pt x="30" y="20"/>
                  <a:pt x="32" y="17"/>
                </a:cubicBezTo>
                <a:cubicBezTo>
                  <a:pt x="32" y="17"/>
                  <a:pt x="32" y="16"/>
                  <a:pt x="33" y="16"/>
                </a:cubicBezTo>
                <a:cubicBezTo>
                  <a:pt x="29" y="18"/>
                  <a:pt x="26" y="20"/>
                  <a:pt x="23" y="23"/>
                </a:cubicBezTo>
                <a:cubicBezTo>
                  <a:pt x="20" y="26"/>
                  <a:pt x="18" y="29"/>
                  <a:pt x="15" y="33"/>
                </a:cubicBezTo>
                <a:close/>
                <a:moveTo>
                  <a:pt x="84" y="28"/>
                </a:moveTo>
                <a:cubicBezTo>
                  <a:pt x="88" y="29"/>
                  <a:pt x="91" y="30"/>
                  <a:pt x="94" y="32"/>
                </a:cubicBezTo>
                <a:cubicBezTo>
                  <a:pt x="95" y="32"/>
                  <a:pt x="95" y="33"/>
                  <a:pt x="96" y="33"/>
                </a:cubicBezTo>
                <a:cubicBezTo>
                  <a:pt x="94" y="29"/>
                  <a:pt x="91" y="26"/>
                  <a:pt x="88" y="23"/>
                </a:cubicBezTo>
                <a:cubicBezTo>
                  <a:pt x="85" y="20"/>
                  <a:pt x="82" y="18"/>
                  <a:pt x="79" y="16"/>
                </a:cubicBezTo>
                <a:cubicBezTo>
                  <a:pt x="79" y="16"/>
                  <a:pt x="79" y="17"/>
                  <a:pt x="80" y="17"/>
                </a:cubicBezTo>
                <a:cubicBezTo>
                  <a:pt x="81" y="20"/>
                  <a:pt x="83" y="24"/>
                  <a:pt x="84" y="2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4362496" y="5185660"/>
            <a:ext cx="90872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6118543" y="5185660"/>
            <a:ext cx="175604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 flipV="1">
            <a:off x="6101402" y="3472461"/>
            <a:ext cx="0" cy="654844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 flipV="1">
            <a:off x="4912508" y="3912538"/>
            <a:ext cx="494998" cy="363089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V="1">
            <a:off x="6740069" y="3998248"/>
            <a:ext cx="501771" cy="242369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31601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820875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594450" y="226884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192587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3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378325" y="4638125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1980年代，PLC开始采用微处理器技术，性能得到大幅提升。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1766" y="2377910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1960年代，PLC开始出现，主要用于替代继电器控制系统。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07262" y="1101076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技术演进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445647" y="244625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1970年代，PLC的功能逐渐增强，开始支持更多的输入输出模块和控制算法。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10378" y="455463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1990年代至今，PLC逐渐向智能化、网络化方向发展。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PLC的历史与发展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5654863" y="251761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272801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901089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2403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0775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制造业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电力行业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交通行业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化工行业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PLC的应用领域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7550" r="17550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20610" b="20610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用于自动化生产线、机器人控制等。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用于发电、输电、配电自动化控制。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用于铁路、地铁、公路的信号控制和监控系统。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用于自动化生产流程控制和监控。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PLC编程基础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介绍PLC编程中常见的几种语言，如指令表编程、梯形图编程、功能块图编程等。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PLC编程语言种类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分析各种编程语言的优缺点，以及适用场景。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PLC编程语言特点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简述PLC编程语言的发展历程，以及未来发展趋势。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PLC编程语言发展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PLC编程语言概述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介绍梯形图的基本构成，如输入输出模块、指令模块、控制模块等。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梯形图基本结构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梯形图编程规则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3458" b="345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梯形图编程实例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列举梯形图编程的规则和注意事项，如避免死循环、确保输入输出信号的正确性等。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通过实际案例，演示梯形图编程的具体实现方法和应用场景。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梯形图编程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指令表基本概念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解释指令表的基本含义，以及其在PLC编程中的作用。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指令表编程语法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介绍指令表的语法规则，如指令格式、参数设置等。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指令表编程实例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通过实际案例，演示指令表编程的具体实现方法和应用场景。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指令表编程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解释功能块图的基本含义，以及其在PLC编程中的作用。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功能块图基本概念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分析功能块图编程的特点和优势，如模块化设计、易于维护等。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功能块图编程特点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通过实际案例，演示功能块图编程的具体实现方法和应用场景。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功能块图编程实例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功能块图编程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PLC应用实例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https://d.book118.com/565234301111011041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Bebas Neue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2024-09-01T20:34:38.604</cp:lastPrinted>
  <dcterms:created xsi:type="dcterms:W3CDTF">2024-09-01T12:34:38Z</dcterms:created>
  <dcterms:modified xsi:type="dcterms:W3CDTF">2024-09-01T12:34:40Z</dcterms:modified>
</cp:coreProperties>
</file>