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EE8D47-4F16-46AC-9EBB-79C826984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9872E1-DDC2-4F8B-B875-8E2ABC2D7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94E4BC-3BC9-414A-A784-116635B23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C65174-C93F-4957-B023-4737BD6C4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F0B8C8-267B-4EBA-9784-873433D17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7C0731-76C6-441B-AA8B-94AF1EF20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132B9E-C441-4CBE-BE92-4DE27B028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6BD758-EE3D-44AB-95C5-14748C0B1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5409DD-899A-425F-B4D2-C8114A6B9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EFF6AC-D0FC-457D-96BE-AD91EB9690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D05E9F-0F73-40D0-B266-AD06E3753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5234344043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大客户营销管理策略在跨国企业中的应用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大客户识别与定位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营销策略制定与实施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客户关系管理与维护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团队建设与培训支持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案例分析：成功实践分享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随着经济全球化的发展，跨国企业面临的市场竞争日益激烈，大客户营销管理策略作为企业重要的战略手段，对于提升市场竞争力具有重要意义。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大客户价值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大客户通常具有较高的购买力和忠诚度，对于企业的业绩增长和品牌形象塑造具有重要作用。因此，针对大客户的营销管理策略是跨国企业实现可持续发展的关键。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31" r="23531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跨国企业越来越重视与大客户的关系管理，通过建立长期稳定的合作关系，提高客户满意度和忠诚度，进而提升企业的市场份额和盈利能力。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营销策略差异化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不同国家和地区的文化差异、消费习惯等因素导致跨国企业在大客户营销策略上需要因地制宜，实现差异化营销。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营销手段创新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随着互联网技术的发展，跨国企业在大客户营销手段上不断创新，运用大数据、人工智能等技术手段，实现精准营销和个性化服务。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跨国企业大客户营销现状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大客户识别与定位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大客户通常指对企业的产品或服务需求量大、采购频率高、对企业经营影响较大的客户。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大客户往往具有采购集中、决策周期长、服务要求高等特点，需要企业投入更多的资源和精力进行维护和管理。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通过对市场进行细分，企业可以更加准确地识别出目标大客户群体，了解他们的需求和特点，为后续的营销策略制定提供依据。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在市场细分的基础上，企业需要综合考虑客户的行业地位、采购能力、合作潜力等因素，选择最具有价值的大客户作为目标客户。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市场细分与目标客户选择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目标客户选择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客户价值评估体系建立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评估指标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建立客户价值评估体系，需要综合考虑客户的采购量、采购频率、付款条件、合作年限、行业影响力等指标，以全面评估客户的价值。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数据支持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通过数据挖掘和分析，企业可以更加准确地了解客户的需求和行为特点，为客户价值评估提供数据支持。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评估结果应用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根据客户价值评估结果，企业可以对不同级别的客户采取不同的营销策略和服务措施，提高客户满意度和忠诚度。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营销策略制定与实施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定制化服务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根据大客户的特定需求，提供个性化的产品设计和定制服务，以满足其独特的市场或业务需求。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差异化服务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通过提供与众不同的产品或服务，使大客户感受到企业的独特价值和竞争优势，从而建立长期合作关系。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产品策略：定制化与差异化服务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667" b="16667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根据大客户的购买量、合作期限、付款方式等因素，制定灵活的定价策略，以实现双方共赢。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灵活定价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针对大客户的特殊需求，设计一系列优惠政策，如折扣、返点、赠品等，以提高其购买意愿和忠诚度。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优惠政策设计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价格策略：灵活定价与优惠政策设计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渠道策略：多元化渠道布局与整合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多元化渠道布局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通过线上和线下多种渠道，如直销、代理商、电商平台等，覆盖更广泛的大客户群体，提高市场渗透率。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渠道整合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对各个渠道进行统一管理和优化，确保信息一致、服务协同，提升大客户购物体验。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根据大客户的行业特点、购买习惯等，制定精准的推广策略，如行业研讨会、专业展会等，提高品牌知名度。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针对性推广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通过打造企业品牌形象、提升产品质量和服务水平等方式，增强大客户对企业的信任和认可，从而建立长期稳定的合作关系。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促销策略：针对性推广与品牌建设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客户关系管理与维护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https://d.book118.com/565234344043011122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2024-09-25T15:06:22.867</cp:lastPrinted>
  <dcterms:created xsi:type="dcterms:W3CDTF">2024-09-25T07:06:22Z</dcterms:created>
  <dcterms:modified xsi:type="dcterms:W3CDTF">2024-09-25T07:06:25Z</dcterms:modified>
</cp:coreProperties>
</file>