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2F3AF-DC37-4346-8A22-4811CBE36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19DB5-6CC2-44CE-9FFD-9B00D74FF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C7CE1-E05E-4271-B12D-5EB53089E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0C677-603A-48F4-BB3C-2CD813100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AC8566-3EB3-4F07-9E8E-439EE10DC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062AF7-7EFD-4D08-B826-699802CF6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268077-E2F2-4E66-9E6D-BD379F0AA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FB52E-CBBE-46EC-A4C8-9A117AEBC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E1CA4-3C91-4CE4-81FF-0C39D3F1B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CCAD1-D0F4-403D-8F87-0E68458C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4D503-7CC0-4DF3-9965-7D137F700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412031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政务服务礼仪培训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政务服务礼仪概述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政务服务人员的形象塑造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政务服务中的沟通礼仪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政务服务中的行政礼仪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政务服务中的商务礼仪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政务服务礼仪培训的实践与提升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政务服务礼仪概述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政务服务礼仪的定义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它涉及到政府工作人员在履行职责、提供服务、处理事务时的行为举止、言谈措辞、着装仪表等方面。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政务服务礼仪是指在政务服务过程中，政府工作人员应遵循的礼貌、礼节和仪式等规范的总称。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732" b="47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政务服务礼仪的重要性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提高政府形象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良好的政务服务礼仪能够展现政府的专业素质和良好形象，增强公众对政府的信任和好感。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促进政务服务水平提升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政务服务礼仪是政务服务的重要组成部分，良好的政务服务礼仪能够提高政府服务的质量和效率。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增强政府公信力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政务服务礼仪体现了政府的公信力和责任心，良好的政务服务礼仪能够增强公众对政府的信任和支持。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政务服务礼仪的基本原则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295" r="1529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尊重是政务服务礼仪的核心，政府工作人员应尊重公众的人格尊严和合法权益。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政务诚信是政府公信力的基础，政府工作人员在服务过程中应诚实守信、客观公正。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政务服务礼仪应遵循一定的规范和标准，政府工作人员应熟练掌握并遵守相关规定。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政务服务礼仪应注重效率，政府工作人员应提供高效、便捷的服务，以满足公众的需求。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政务服务人员的形象塑造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着装是政务服务人员形象塑造的重要一环，应遵循规范、得体的原则。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政务服务人员应穿着整洁、得体的服装，避免过于花哨或暴露的款式。男性应着正装或衬衫、领带等正式服饰，女性应选择职业装或正式的连衣裙等。同时，应保持衣物干净、整洁，注意细节，如领带平整、扣子齐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着装规范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仪容仪表是政务服务人员形象的直观体现，应展现出专业、端庄的形象。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政务服务人员应保持整洁的发型，面部干净、精神饱满。男性应剃须、修剪鼻毛等，女性应适度化妆，以淡妆为宜。同时，应注意指甲的修剪和手部的清洁，保持整体形象的整洁、卫生。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言谈举止是政务服务人员专业素质的体现，应表现出礼貌、得体的态度。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务服务人员在接待群众时，应使用礼貌用语，如“您好”、“谢谢”、“再见”等。在与群众交流时，应保持耐心、细心，认真倾听群众的诉求，避免打断对方或表现出不耐烦的情绪。同时，应注意语气、语速和语调，以平和、友善的态度与群众沟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精神风貌是政务服务人员整体形象的内在体现，应展现出积极、向上的精神状态。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政务服务人员应保持积极、乐观的心态，对待工作认真负责，对待群众热情周到。同时，应注意调节情绪，避免将个人情绪带到工作中，以良好的精神状态为群众提供服务。此外，政务服务人员还应具备团队协作精神，与其他工作人员相互配合，共同提升政务服务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精神风貌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政务服务中的沟通礼仪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倾听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在政务服务中，倾听是一项重要的沟通技巧。要全神贯注地听取对方的需求和意见，不要打断对方，也不要过早地表达自己的观点。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在表达自己的观点时，要清晰、简洁、有条理，避免使用过于专业的术语或行话，以免让对方感到困惑。同时，要注意语气和措辞，避免引起不必要的误会。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倾听与表达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电话礼仪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接电话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在接电话时，要尽快接通，并礼貌地自报家门。如果对方要找的人不在，要礼貌地告知对方，并提供必要的信息。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打电话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在打电话时，要事先准备好要说的内容，尽量在电话中解决问题。如果需要留言或转告，要清晰地告知对方重要信息。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https://d.book118.com/565241203124011104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2024-09-14T02:56:08.679</cp:lastPrinted>
  <dcterms:created xsi:type="dcterms:W3CDTF">2024-09-13T18:56:08Z</dcterms:created>
  <dcterms:modified xsi:type="dcterms:W3CDTF">2024-09-13T18:56:10Z</dcterms:modified>
</cp:coreProperties>
</file>