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9C121-087E-4817-BDF3-8A3391D5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E8C9A-1445-4ECB-AC8C-F8E468D4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44391-336F-4AC9-9769-DB0539B5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952A0-3A3B-4133-819D-53E97940C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B3D6E1-22A1-4DD4-85E5-C82785B8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C6AFF-61C9-499F-A037-B6FB4ABB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1CCEB-220A-4542-B4D2-1C701B97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5076B-1904-40DD-8E06-CD7513DB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54A89-2EDE-4458-A9E2-9B9D9318B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6E006-68C4-4B8E-A129-747BD8ACC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A6532-9B23-422F-8686-F3E1AB66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4201420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生态平衡的反馈调节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反馈调节机制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生态平衡中的生物因素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生态平衡中的非生物因素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人类活动对生态平衡的影响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生态平衡的恢复与保护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生态平衡是指在一定时间内生态系统中的生物和环境之间、生物各个种群之间，通过能量流动、物质循环和信息传递，使它们相互之间达到高度适应、协调和统一的状态。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生态平衡是一种动态平衡，是生态系统内部各种因素相互作用、相互制约的结果。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生态平衡的内涵包括结构的多样性、功能的完善性、输入输出平衡、自我调节能力等。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1191" b="11191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6311" r="6311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31633" r="31633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促进物质循环和能量流动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生态平衡有助于生态系统中物质和能量的高效循环和流动，保证生态系统的正常运转。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保护生物多样性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生态平衡有利于保护生物多样性，维护生态系统的复杂性和稳定性，防止生物种群的灭绝。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维持生态系统的稳定性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生态平衡能够保持生态系统的结构和功能长期处于相对稳定的状态，有利于生物种群的繁衍生息。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生态平衡的重要性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生态平衡与生态系统相互促进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生态平衡有利于生态系统的稳定和发展，而生态系统的稳定和发展又进一步促进了生态平衡的实现。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生态平衡是生态系统稳定的基础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生态系统通过自我调节能力维持生态平衡，保证生态系统的结构和功能稳定。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生态系统是生态平衡的载体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生态系统为生态平衡提供了必要的环境和生物条件，是生态平衡得以实现的基础。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生态平衡与生态系统的关系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反馈调节机制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抑制性作用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负反馈通过抑制或减弱某种生理或生态过程来维持平衡。例如，当某种生物种群数量过多时，食物短缺和天敌增加会抑制其增长。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生态系统具有自我调节能力，通过负反馈机制使生态系统在受到干扰后能够恢复到原来的状态。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负反馈有助于保持生态系统的稳定性，防止生物种群数量或环境因素的剧烈波动。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负反馈调节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17" r="1491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放大效应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正反馈通过放大某种生理或生态过程来加速其变化。例如，火灾会破坏植被，使得更多阳光照射到地面，促进草本植物的生长，进而形成新的植被类型。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正反馈机制可以加速生态系统的演替过程，推动生态系统从一个稳定状态向另一个稳定状态转变。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不稳定性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正反馈可能导致生态系统的不稳定性增加，使生态系统容易受到外部干扰的影响。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正反馈调节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反馈调节在生态平衡中的作用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维持生物多样性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通过负反馈和正反馈机制的相互作用，生态系统能够维持生物多样性的稳定，防止某些物种的过度增长或灭绝。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调节能量流动和物质循环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反馈调节机制能够调节生态系统中的能量流动和物质循环，确保生态系统的正常运转。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适应环境变化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生态系统通过反馈调节机制来适应外部环境的变化，如气候变化、土壤侵蚀等，从而保持生态平衡。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抵御干扰和恢复力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生态系统具有一定的抵御干扰和恢复力，当受到外部干扰时，能够通过反馈调节机制恢复到原来的平衡状态。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生态平衡中的生物因素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促进物质循环和能量流动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不同物种在生态系统中占据不同的生态位，通过食物链和食物网相互关联，促进物质循环和能量流动。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维护自然生态平衡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物种多样性有助于维护自然生态平衡，防止某些物种过度繁殖或灭绝，保持生态系统的健康状态。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增加生态系统稳定性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物种多样性越高，生态系统对外部扰动的抵抗力越强，稳定性越高。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1841" b="1184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物种多样性对生态平衡的影响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种群数量减少的影响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当某种生物种群数量大幅减少时，会破坏食物链的完整性，影响生态系统的物质循环和能量流动，可能导致生态系统失衡。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种群数量波动的影响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种群数量的周期性或不规则波动会对生态系统产生复杂的影响，可能引发其他物种的适应性变化或导致生态系统的不稳定。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种群数量增加的影响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当某种生物种群数量迅速增加时，会消耗大量的资源，对其他物种产生竞争压力，可能导致其他物种数量减少或灭绝。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种群数量变化对生态平衡的影响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https://d.book118.com/565242014201011104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2024-09-14T06:46:33.523</cp:lastPrinted>
  <dcterms:created xsi:type="dcterms:W3CDTF">2024-09-13T22:46:33Z</dcterms:created>
  <dcterms:modified xsi:type="dcterms:W3CDTF">2024-09-13T22:46:35Z</dcterms:modified>
</cp:coreProperties>
</file>