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FA8B425-8EAC-445E-8F1B-557071D51ED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F9730-DE33-4BC0-8880-F32617E7F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860D2-D66F-4A70-92E3-B9A0A2E7C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217CE-0A50-4474-9CA5-40BF1E0AD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01C47-08C8-4F0E-89A2-109DE73DE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95F40A-58E6-4603-810B-EE429C169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BD22A6-77BA-4F15-B063-2639AD38A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D8F46E-B80F-4AA7-AE46-19D037991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3C737-8A6E-48C4-A74A-240B83283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DC138-8FE1-4128-AF9C-4F80CE285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7AA69-03B2-4BC1-947B-5009BC1A6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EA4A9-3B4F-420E-818A-C48F46AC4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A0D759B-7508-4A01-81D2-FF691646198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F157CF6-5C83-4F8B-AA61-C8ADE3FB535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300113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职场礼仪与企业形象的打造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职场礼仪的重要性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仪表端庄的要点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言辞得体的重要性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行为得体的重要性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企业形象的打造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职场礼仪的重要性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什么是职场礼仪？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职场礼仪是指在工作场所中，在仪表、言辞和行为方面表现得得体和符合社会规范。仪表端庄代表了一个人的外表形象，言辞得体则是指在交流中用词得当，行为得体则是指举止合乎礼仪。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职场礼仪的作用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外在形象和内在品质的完美结合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提升个人形象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建立良好的人际交往关系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公司的形象直接影响着员工和客户的看法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塑造良好企业形象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保持言行一致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言行一致能够让他人对你有更好的信任感。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注重细节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细节决定成败，细心处理每一个细节会赢得他人的尊重。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自我管理是职场成功的基础，包括情绪管理、时间管理和目标管理。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职场礼仪的要点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尊重是职场礼仪的基本原则之一，体现了一种人格魅力。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建立良好职场礼仪的基本原则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职场礼仪需要遵循一些基本原则，包括自我管理、与人沟通、团队合作和专业发展。自我管理是指对自己情绪、时间和目标的有效管理，与人沟通是建立良好人际关系的基础，团队合作是实现共同目标的关键，专业发展是持续学习和提升自己的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仪表端庄的要点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着装搭配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注意细节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穿着得体的重要性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服装选择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仪表整洁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保持衣服干净整洁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服饰干净整洁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打理头发，保持整洁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发型整齐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保持口气清新，牙齿清洁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注意口腔卫生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仪容仪表对职场形象的影响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展现自信的态度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自信与自尊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树立信任感，建立信赖关系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信任与信赖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与同事建立友好关系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亲和力与互动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仪表整洁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保持整洁的外表形象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让人印象深刻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自信从容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表现自信的态度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面对挑战从容应对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塑造专业形象的关键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遵循公司着装规定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仪容仪表的重要性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仪容仪表是一个人的外在形象，直接关系到他人对我们的第一印象。在职场中，良好的仪容仪表能够展现出专业和自信，加强与同事之间的信任感和合作效果。因此，在工作中，我们应当时刻注意并重视仪容仪表的打造，从而提升自己的职业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言辞得体的重要性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言语的影响力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尊重他人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言语礼貌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自信态度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表达自信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表达清楚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语言清晰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言语表达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简洁明了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符合场合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冷静应对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不偏袒任何一方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言行一致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言行相符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言出必行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聆听他人观点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理解对方需求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沟通技巧对工作效率的影响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信息准确传达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沟通顺畅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避免沟通障碍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减少误解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协作高效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言行一致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言行一致是指说话和做事保持一致，言出必行。在职场中，言行一致能够建立信任，展现出诚信和稳定性，提升个人形象和职业素养。员工遵守言行一致，能够更好地融入团队，促进工作效率提升。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沟通技巧对工作效率的影响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沟通技巧能够提升工作效率。通过良好的沟通，团队成员能够更好地理解任务要求，减少误解和冲突，确保工作顺利进行。合理的沟通安排和沟通方式选择能够使团队成员更好地互相配合，快速高效地完成工作任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https://d.book118.com/565300113013011130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职场礼仪与企业形象的打造</vt:lpstr>
      <vt:lpstr>目录</vt:lpstr>
      <vt:lpstr>第一章 职场礼仪的重要性</vt:lpstr>
      <vt:lpstr> </vt:lpstr>
      <vt:lpstr>职场礼仪的作用</vt:lpstr>
      <vt:lpstr>职场礼仪的要点</vt:lpstr>
      <vt:lpstr>建立良好职场礼仪的基本原则</vt:lpstr>
      <vt:lpstr>第2章 仪表端庄的要点</vt:lpstr>
      <vt:lpstr>穿着得体的重要性</vt:lpstr>
      <vt:lpstr>仪表整洁</vt:lpstr>
      <vt:lpstr>仪容仪表对职场形象的影响</vt:lpstr>
      <vt:lpstr>塑造专业形象的关键</vt:lpstr>
      <vt:lpstr> </vt:lpstr>
      <vt:lpstr>第三章 言辞得体的重要性</vt:lpstr>
      <vt:lpstr>言语的影响力</vt:lpstr>
      <vt:lpstr>沟通技巧</vt:lpstr>
      <vt:lpstr>沟通技巧对工作效率的影响</vt:lpstr>
      <vt:lpstr> </vt:lpstr>
      <vt:lpstr>沟通技巧对工作效率的影响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2024-09-29T14:27:53.560</cp:lastPrinted>
  <dcterms:created xsi:type="dcterms:W3CDTF">2024-09-29T06:27:53Z</dcterms:created>
  <dcterms:modified xsi:type="dcterms:W3CDTF">2024-09-29T06:27:55Z</dcterms:modified>
</cp:coreProperties>
</file>