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A4DA3-8D3B-4746-A699-7EE71F97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B469D-3956-4468-B182-2DD6C934E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B6FE7-E8AB-4586-8962-6978254A5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8A153-0FDF-42DC-B55D-8AFCE339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B953EB-F6E6-4C31-917A-9575A2B9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F9C8C-55A4-4E17-995C-00C8865C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DB321-94B2-4A92-B875-744B6545A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B39E6-D3CA-4E13-AE6A-CF3E5B898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2729F-3C56-469A-9D75-832AB3FC4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BE51F-9034-42DF-A292-9632DCBE6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85F43-F44A-4C6B-934A-D017FBA8A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00121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垃圾分类成果展示创建绿色家园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垃圾分类实施过程与成果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环保理念在垃圾分类中体现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垃圾分类对创建绿色家园影响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未来垃圾分类及绿色家园建设展望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近年来，随着环保意识的提高，垃圾分类逐渐在大众中普及，越来越多的人认识到垃圾分类的重要性。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垃圾分类普及程度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垃圾分类主要包括源头分类和投放分类两种方式，按照可回收物、有害垃圾、湿垃圾和干垃圾等标准进行分类。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分类方法与标准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尽管垃圾分类取得了一定成果，但仍存在分类不准确、投放不规范等问题，需要进一步加强宣传教育和监管力度。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通过学校、社区等渠道开展环保教育，提高公众对垃圾分类和环保的认识和意识。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组织各类公益活动，如环保知识讲座、垃圾分类宣传等，吸引更多人参与环保行动。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利用电视、广播、网络等媒体平台进行广泛宣传，营造全社会共同关注环保的氛围。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环保理念推广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政府出台相关法规和政策，明确垃圾分类的标准和要求，为垃圾分类提供有力保障。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加大对垃圾分类的资金投入，支持相关设施建设和运营管理，推动垃圾分类工作深入开展。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资金扶持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建立垃圾分类激励机制，如积分兑换、奖励制度等，激发公众参与垃圾分类的积极性。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政策支持与引导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通过垃圾分类和回收利用，减少资源浪费，实现资源的可持续利用。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减少垃圾对环境的污染和破坏，保护生态环境，创造宜居环境。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推动社会文明进步和绿色发展，展现人类对环境友好的生活态度和社会责任感。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社会文明进步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创建绿色家园意义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垃圾分类实施过程与成果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在小区、学校、商业区等公共场所设置分类垃圾桶，确保投放设施全覆盖。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投放设施覆盖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在投放设施上设置明显的标识，指导居民正确分类投放垃圾。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设施标识清晰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对投放设施进行定期清洗、消毒和维护，确保设施干净、整洁、完好。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定期维护更新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分类投放设施建设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培训指导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开展垃圾分类知识培训，指导居民掌握正确的分类方法和技巧。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建立垃圾分类积分兑换、优秀个人/家庭评选等激励机制，激发居民参与热情。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通过社区宣传、志愿者引导等方式，提高居民垃圾分类意识，引导居民积极参与。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源头减量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通过推广使用环保袋、限制一次性用品等措施，从源头减少垃圾产生量。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分类减量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通过分类投放、分类收集等措施，实现各类垃圾的有效减量。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将可回收垃圾进行再利用，减少垃圾处理压力，同时促进资源循环利用。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垃圾减量效果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其他垃圾无害化处理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对厨余垃圾、其他垃圾等进行无害化处理，确保垃圾处理不对环境和人体健康造成影响。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可回收物回收利用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将废纸、废塑料、废金属等可回收物进行回收再利用，提高资源利用率。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有害垃圾安全处置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对废电池、废荧光灯管等有害垃圾进行安全处置，避免对环境造成危害。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环保理念在垃圾分类中体现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https://d.book118.com/565300121303011101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2024-09-10T09:56:12.961</cp:lastPrinted>
  <dcterms:created xsi:type="dcterms:W3CDTF">2024-09-10T01:56:12Z</dcterms:created>
  <dcterms:modified xsi:type="dcterms:W3CDTF">2024-09-10T01:56:15Z</dcterms:modified>
</cp:coreProperties>
</file>