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D79E4-9922-4BF4-A322-99DE3626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ACA7D-0D55-486A-85DB-BA6781A0F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5019E-20D1-4C0B-BC0D-5256F428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E9BE8-5D5B-48FF-9FC5-5CE0522B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5B4F8-C653-4A77-806E-CDF86E023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1D6F8C-DD5A-4272-BA89-98DF72B8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C92861-D1DD-4CE6-A7EB-E238DC8C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4E47A-601B-4D21-A3B6-F0369D8E1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19E02-6E27-48F9-852D-F6B57132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78C69-CC9E-4E51-BD21-9D132E08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B0F42-DA38-448D-9DBC-D8C930616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02020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粮库上半年工作总结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工作概况与成果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粮食储存与保管情况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粮食出入库管理情况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粮库设施设备管理情况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安全生产与环保工作回顾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人员培训与团队建设情况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工作概况与成果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粮食收购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在上半年，我们积极与农户合作，完成了预定的粮食收购任务。我们注重粮食质量的把控，确保了入库粮食的质量安全。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粮库管理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我们成功实施了新的粮库管理系统，提高了粮食存储和调度的效率。同时，我们加强了对粮库设备的维护和更新，确保了设备的正常运行。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我们根据市场需求，及时调整销售策略，实现了粮食销售的稳步增长。同时，我们加强了与客户的沟通和合作，提高了客户满意度。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上半年工作回顾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我们按照国家和地方的规定，严格管理储备粮，确保了储备粮的数量和质量安全。我们定期对储备粮进行检查和轮换，保证了粮食的新鲜度和营养价值。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储备粮管理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我们成功完成了多次粮食调运任务，确保了粮食的及时供应。我们优化了运输路线和方式，降低了运输成本，提高了运输效率。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粮食调运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我们加强了粮库的安全管理，完善了防火、防盗、防虫等措施，确保了粮库的安全运行。我们定期进行安全检查和演练，提高了员工的安全意识和应急能力。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粮库安全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在上半年，我们成功举办了粮库开放日活动，向社会公众展示了我们的工作成果和粮库管理水平。同时，我们还积极参加了行业内的交流和合作活动，提高了粮库的知名度和影响力。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通过对上半年工作数据的分析，我们发现了一些问题和不足之处。例如，粮食收购价格与市场价格的波动较大，影响了我们的经济效益。针对这些问题，我们将采取相应的措施加以改进和优化。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粮食储存与保管情况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截至上半年末，粮库储存总量达到XX万吨，较去年同期增长XX%。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储存总量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25" r="1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粮库中，小麦、玉米、稻谷等主要粮食品种占比分别为XX%、XX%、XX%，结构相对合理。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现有粮仓XX个，总容量XX万吨，设施完好率达到XX%，保障了粮食的安全储存。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粮食储存现状及变化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粮库内温湿度控制稳定，通过机械通风、谷物冷却等措施，确保了粮食的干燥、低温储存。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定期开展粮食病虫害检查和防治工作，采用生物防治、物理防治等方法，有效降低了病虫害发生率。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建立了完善的粮食质量监管体系，定期对粮食进行质量抽检和评估，确保了粮食质量安全。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保管措施执行情况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存在问题及改进措施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储存设施老化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部分粮仓设施老化，存在安全隐患。计划下半年进行设施维修和更新，提高粮仓的安全性和储存效率。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信息化水平不足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目前粮库信息化管理水平较低，难以实现实时监控和数据分析。将加大信息化投入，引进先进的粮食储存管理系统，提高信息化水平。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人员培训不足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部分保管人员专业技能不足，需要加强培训。将组织定期的技能培训和考核，提高保管人员的专业素养和技能水平。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粮食出入库管理情况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对粮食出入库流程进行全面梳理，明确各环节职责和时限，提高流程效率。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引入先进的粮食出入库管理系统，实现电子化、自动化管理，减少人为失误。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加强部门间协同配合，确保粮食出入库工作顺畅进行。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出入库流程优化情况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严格执行粮食库存数量管理制度，确保账实相符，防止虚报、瞒报现象。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定期对库存粮食进行质量检测，确保粮食质量符合国家标准和储粮安全要求。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运用先进技术手段对粮情进行实时监测，及时发现问题并采取有效措施。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粮情监测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库存粮食数量及质量把控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库存粮食质量检测手段落后。解决方案：引进先进的质量检测设备和技术，提高检测准确性和效率。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粮情监测不够全面、及时。解决方案：完善粮情监测网络，提高监测覆盖率和实时性。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出入库流程繁琐，影响效率。解决方案：进一步梳理流程，简化手续，提高自动化水平。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粮库设施设备管理情况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https://d.book118.com/565302020322011121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2024-09-25T03:26:25.109</cp:lastPrinted>
  <dcterms:created xsi:type="dcterms:W3CDTF">2024-09-24T19:26:25Z</dcterms:created>
  <dcterms:modified xsi:type="dcterms:W3CDTF">2024-09-24T19:26:27Z</dcterms:modified>
</cp:coreProperties>
</file>