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ED7B4-4ECF-49B5-8309-3F51F27EE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D5976-661E-4BD0-9B64-563C636A6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AF818-73BE-45E0-A2C4-A0E4653F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049A0-30F0-49D3-86C0-1BBFF23B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1A6ED-CB09-4645-A9C3-3B0B82F3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8053D-704C-4C2D-83CF-47A5D60D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404F9-E37A-4608-B884-F15CA724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7ACFA-E11F-4818-964C-4420BE396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B64F9-56D3-4B2B-A0D9-C34DF20AF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96076-F6EF-4877-B4A2-C865B7D97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C17AB-B6E9-4EFE-AFC9-701732F6B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02124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安装工程造价计算程序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安装工程造价计算程序概述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工程造价计算基础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安装工程造价计算程序的核心功能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安装工程造价计算程序的操作步骤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安装工程造价计算程序的应用实例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安装工程造价计算程序的优势与局限性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636" b="20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随着建筑业的快速发展，对工程造价计算的需求日益增长，开发一款高效、准确的工程造价计算程序势在必行。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提高计算效率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传统的手工计算方式效率低下，易出错，无法满足现代建筑业的需求，因此开发一款自动化的计算程序十分必要。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推动行业数字化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数字化是建筑业未来的发展趋势，开发工程造价计算程序有助于推动行业数字化进程，提高行业整体效率。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工程造价计算是项目成本控制的关键环节，通过精确计算可以确保项目成本不超预算，提高项目经济效益。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控制项目成本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工程造价计算可以为项目决策者提供准确的数据支持，有助于制定科学合理的投资决策和施工方案。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通过工程造价计算可以合理分配人力、物力、财力等资源，确保项目的顺利进行并降低资源浪费。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准确高效的工程造价计算有助于企业在激烈的市场竞争中脱颖而出，赢得更多市场份额和客户信任。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工程造价计算的重要性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安装工程造价计算程序概述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程序功能和特点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安装工程造价计算程序是一款专门用于计算安装工程造价的软件，具有工程量计算、费用汇总、报表生成等功能。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该程序具有操作简便、计算准确、报表规范等特点，能够大大提高安装工程造价计算的效率和质量。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该程序适用于各类安装工程的造价计算，包括建筑、市政、水利、电力等行业的安装工程。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该程序主要面向安装工程造价人员、工程师、项目经理等相关人员。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程序使用范围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工程量输入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费用设置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造价计算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报表输出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程序操作流程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用户可以通过手动输入或导入Excel表格的方式，将安装工程的工程量输入到程序中。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程序根据输入的工程量和设置的费用参数，自动进行造价计算，并生成相应的费用汇总表和报表。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用户可以根据工程所在地的计价依据和取费标准，设置相应的费用参数。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用户可以将生成的报表导出为Excel或PDF格式，方便后续的查看和打印。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工程造价计算基础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包括直接费、间接费、利润和税金，是工程造价的主要部分。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建筑安装工程费用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设备及工器具购置费用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工程建设其他费用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预备费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指购置或自制达到固定资产标准的设备、工器具及生产家具等所需的费用。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包括土地使用费、与项目建设有关的其他费用、与未来企业生产经营有关的其他费用等。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包括基本预备费和涨价预备费，用于应对建设过程中可能出现的不可预见的支出。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工程造价的构成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根据招标文件中的工程量清单和有关要求，结合施工现场实际情况和施工组织设计，按照企业定额或参照建设行政主管部门发布的消耗量定额进行计价。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工程量清单计价法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标文件，按照各国家建设行政主管部门发布的建设工程预算定额的“工程量计算规则”，同时参照省级建设行政主管部门发布的人工工日单价、机械台班单价、材料以及设备价格信息及同期市场价格，直接计算出直接工程费，再按规定的计算方法计算间接费、利润、税金，汇总确定建筑安装工程造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定额计价法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工程量计算标准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按照各专业定额规定的工程量计算规则执行，是计算分部分项工程量的依据。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计价依据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包括定额、价格信息、造价指数等，是计算工程造价的基础。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费用组成标准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包括直接费、间接费、利润和税金的组成和计算标准，是确定工程造价的重要依据。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造价计算程序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包括工程量计算、直接费计算、间接费计算、利润和税金计算等步骤，是规范工程造价计算的流程。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工程造价的计算标准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安装工程造价计算程序的核心功能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支持手动录入或导入清单项目，包括项目名称、规格型号、计量单位、工程量等。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清单项目录入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提供灵活的编辑功能，允许用户修改、删除或添加清单项目。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清单项目编辑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支持按照不同字段对清单项目进行排序，方便用户查看和管理。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清单项目排序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支持将相同或相似的清单项目合并，或将一个清单项目拆分为多个子项目。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清单项目合并与拆分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内置丰富的价格数据库，包括材料价格、人工费用、机械台班费用等，方便用户快速获取价格信息。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支持对价格进行调整，包括整体调整和单项调整，以满足实际工程需要。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根据清单项目和所选计价方式，自动计算各项费用，包括直接费、间接费、利润和税金等。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计价方式选择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支持多种计价方式，如定额计价、清单计价等，满足不同工程类型的需求。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工程计价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https://d.book118.com/565302124343011103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2024-09-13T14:55:16.150</cp:lastPrinted>
  <dcterms:created xsi:type="dcterms:W3CDTF">2024-09-13T06:55:16Z</dcterms:created>
  <dcterms:modified xsi:type="dcterms:W3CDTF">2024-09-13T06:55:18Z</dcterms:modified>
</cp:coreProperties>
</file>