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3C5386-6380-4C00-BB77-65D3A59344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230C96-12EE-4334-97CA-2113F5CCFE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8B4DBC-F174-4EC0-A565-EEACB9B749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97A41B-EBB8-4441-B603-2383D51747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141D4D-A9EF-429D-8C6E-1A5741BB2D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6DB89D-24E7-4606-BE21-DF75CFF136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232173-DA75-4BBD-B25C-95AAD2E521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1AA9F7-A410-4773-8B9B-907C37352D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D1E860-D168-43E0-B449-87585EF0AC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038765-9268-4DA0-B4EA-0356112419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88568D-11B7-4C2F-BF6A-D756F5AAF8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30312422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护理榜样ppt图片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护理榜样介绍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护理技能与知识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护理榜样案例分享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护理行业发展趋势与展望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互动环节与问答</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护理榜样介绍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具备丰富的护理知识和实践经验，通常拥有护理学相关学位或证书。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专业背景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工作经验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职业素养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482" r="1948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在护理领域有较长时间的工作经历，熟悉各种护理场景和需求。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具备高度的职业素养和道德标准，始终以患者为中心，提供优质的护理服务。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榜样人物背景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在护理领域积累了丰富的工作经验，熟悉各种类型的护理工作。</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护理经历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在护理工作中取得了突出的成绩和贡献，获得了患者和同事的高度认可。</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成就</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获得了各种荣誉和奖项，如优秀护士、护理之星等。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荣誉</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护理经历与成就</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096" b="609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350" b="43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对护理行业的贡献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创新与实践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在护理实践中不断创新，推动护理技术的发展和进步。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培训与指导</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积极参与培训和指导工作，帮助新护士快速成长。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行业影响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通过自身的实践和影响力，推动整个护理行业的进步和发展。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护理技能与知识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基础护理技能</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基础护理技能包括测量 vital signs, bathing and grooming, bed-making, and feeding the patient. These skills are essential for ensuring the basic needs of patients are met.</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Basic nursing skills also include handling of patient's belongings, handling of patient transfer, and handling of patient's excreta. These tasks require a high level of attention to detail and hygiene.</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Communication skills are an integral part of basic nursing care. Nurses need to be able to effectively communicate with patients, family members, and other healthcare professionals to ensure the best possible care is provided.</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Basic nursing skills also include first aid and CPR, as well as the ability to recognize and respond to emergencies. Nurses must be able to act quickly and effectively in an emergency situation.</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高级护理技能</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Advanced nursing skills include the ability to manage complex cases, perform procedures, and provide specialty care. These skills are acquired through experience and further education.</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Nurses with advanced skills are often responsible for leading and teaching other nurses, as well as providing consultation and expertise on complex cases.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Advanced nursing skills also include the ability to manage a patient's care plan, including coordinating with other healthcare professionals and ensuring that all aspects of a patient's care are addressed.</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Nurses with advanced skills must also be able to critically think and problem-solve, as they are often called upon to make clinical decisions and provide guidance to other members of the healthcare team.</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护理理论知识</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Nursing theory is the body of knowledge that underpins the practice of nursing. It includes the principles and concepts that guide nursing care and the development of nursing models and frameworks.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Nursing theory is constantly evolving, as new research and evidence emerge, and is informed by other disciplines such as sociology, psychology, and medicine.</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Understanding nursing theory is essential for nurses to provide evidence-based care that is informed by the best available research and practices.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Nurses must also understand the legal and ethical frameworks that govern their practice, ensuring that they provide care that is safe, ethical, and in the best interests of patients.</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护理榜样案例分享</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https://d.book118.com/565303124224011104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2024-09-14T12:04:11.757</cp:lastPrinted>
  <dcterms:created xsi:type="dcterms:W3CDTF">2024-09-14T04:04:11Z</dcterms:created>
  <dcterms:modified xsi:type="dcterms:W3CDTF">2024-09-14T04:04:13Z</dcterms:modified>
</cp:coreProperties>
</file>