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KWIPI+MS-UIGothic"/>
      <p:regular r:id="rId15"/>
    </p:embeddedFont>
    <p:embeddedFont>
      <p:font typeface="NBECMQ+PDGMNA+ArialMT"/>
      <p:regular r:id="rId16"/>
    </p:embeddedFont>
    <p:embeddedFont>
      <p:font typeface="KRQUOB+UWGTWU+MicrosoftYaHei-Bold"/>
      <p:regular r:id="rId17"/>
    </p:embeddedFont>
    <p:embeddedFont>
      <p:font typeface="CTRWAP+MNDPM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EEC52-4B8F-4137-B5D6-F272BD1EB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ECD12-6528-4521-9B2B-F36CE775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3430C-C7FB-4C67-854E-E0AD30A7A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1D360-9654-4B6A-8515-23222F5F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30DB6-070E-4E45-8374-0DFF5C156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8638F-2118-41C0-9BBB-089A8AD5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A1485-956A-454E-B579-6B5E4D5FE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F5A88-6174-4080-9573-8E76C690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9E8FF-6780-40C7-9D1C-BE459E2BD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91148-E879-4BB0-AE0C-C54195467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F2140-6B25-45A1-9ED5-7AECAC09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100032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IKWIPI+MS-UIGothic"/>
                <a:cs typeface="IKWIPI+MS-UIGothic"/>
              </a:rPr>
              <a:t>成就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优</a:t>
            </a:r>
            <a:r>
              <a:rPr sz="5150" spc="25">
                <a:solidFill>
                  <a:srgbClr val="083502"/>
                </a:solidFill>
                <a:latin typeface="IKWIPI+MS-UIGothic"/>
                <a:cs typeface="IKWIPI+MS-UIGothic"/>
              </a:rPr>
              <a:t>秀的推广人</a:t>
            </a:r>
            <a:r>
              <a:rPr sz="5150">
                <a:solidFill>
                  <a:srgbClr val="083502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IKWIPI+MS-UIGothic"/>
                <a:cs typeface="IKWIP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404621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NBECMQ+PDGMNA+ArialMT"/>
                <a:cs typeface="NBECMQ+PDGMN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推广人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的基本素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NBECMQ+PDGMNA+ArialMT"/>
                <a:cs typeface="NBECMQ+PDGMN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推广策略与技巧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493200"/>
            <a:ext cx="3404621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NBECMQ+PDGMNA+ArialMT"/>
                <a:cs typeface="NBECMQ+PDGMN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数字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与社交媒体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NBECMQ+PDGMNA+ArialMT"/>
                <a:cs typeface="NBECMQ+PDGMN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案例分析与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45AE37"/>
                </a:solidFill>
                <a:latin typeface="IKWIPI+MS-UIGothic"/>
                <a:cs typeface="IKWIPI+MS-UIGothic"/>
              </a:rPr>
              <a:t>目</a:t>
            </a:r>
            <a:r>
              <a:rPr sz="9200">
                <a:solidFill>
                  <a:srgbClr val="45AE3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590480"/>
            <a:ext cx="3404554" cy="13322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NBECMQ+PDGMNA+ArialMT"/>
                <a:cs typeface="NBECMQ+PDGMN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个人品牌与影响力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NBECMQ+PDGMNA+ArialMT"/>
                <a:cs typeface="NBECMQ+PDGMNA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持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学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与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职业发</a:t>
            </a:r>
            <a:r>
              <a:rPr sz="2400">
                <a:solidFill>
                  <a:srgbClr val="45AE37"/>
                </a:solidFill>
                <a:latin typeface="IKWIPI+MS-UIGothic"/>
                <a:cs typeface="IKWIPI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RQUOB+UWGTWU+MicrosoftYaHei-Bold"/>
                <a:cs typeface="KRQUOB+UWGTW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IKWIPI+MS-UIGothic"/>
                <a:cs typeface="IKWIPI+MS-UIGothic"/>
              </a:rPr>
              <a:t>推广人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员</a:t>
            </a:r>
            <a:r>
              <a:rPr sz="3800" spc="25">
                <a:solidFill>
                  <a:srgbClr val="083502"/>
                </a:solidFill>
                <a:latin typeface="IKWIPI+MS-UIGothic"/>
                <a:cs typeface="IKWIPI+MS-UIGothic"/>
              </a:rPr>
              <a:t>的基本素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RQUOB+UWGTWU+MicrosoftYaHei-Bold"/>
                <a:cs typeface="KRQUOB+UWGTW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沟通能力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45AE37"/>
                </a:solidFill>
                <a:latin typeface="IKWIPI+MS-UIGothic"/>
                <a:cs typeface="IKWIPI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IKWIPI+MS-UIGothic"/>
                <a:cs typeface="IKWIPI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推广人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刻关注行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业动态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，不断学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和掌握新的知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和技能，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以保持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新思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IKWIPI+MS-UIGothic"/>
                <a:cs typeface="IKWIPI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团队协</a:t>
            </a: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 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秀的推广人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需要具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备团队协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作精神，能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密切合作，共同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广目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KWIPI+MS-UIGothic"/>
                <a:cs typeface="IKWIP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推广人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需要了解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中每个成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和不足，合理分配任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工作流程，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KWIPI+MS-UIGothic"/>
                <a:cs typeface="IKWIPI+MS-UIGothic"/>
              </a:rPr>
              <a:t>共同达成推广效果的最大化。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RQUOB+UWGTWU+MicrosoftYaHei-Bold"/>
                <a:cs typeface="KRQUOB+UWGTW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IKWIPI+MS-UIGothic"/>
                <a:cs typeface="IKWIPI+MS-UIGothic"/>
              </a:rPr>
              <a:t>推广策略与技巧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RQUOB+UWGTWU+MicrosoftYaHei-Bold"/>
                <a:cs typeface="KRQUOB+UWGTWU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5AE37"/>
                </a:solidFill>
                <a:latin typeface="IKWIPI+MS-UIGothic"/>
                <a:cs typeface="IKWIPI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45AE37"/>
                </a:solidFill>
                <a:latin typeface="IKWIPI+MS-UIGothic"/>
                <a:cs typeface="IKWIPI+MS-UIGothic"/>
              </a:rPr>
              <a:t>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KWIPI+MS-UIGothic"/>
                <a:cs typeface="IKWIPI+MS-UIGothic"/>
              </a:rPr>
              <a:t>明确目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IKWIPI+MS-UIGothic"/>
                <a:cs typeface="IKWIPI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IKWIPI+MS-UIGothic"/>
                <a:cs typeface="IKWIPI+MS-UIGothic"/>
              </a:rPr>
              <a:t>群体是推广的关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IKWIPI+MS-UIGothic"/>
                <a:cs typeface="IKWIP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IKWIPI+MS-UIGothic"/>
                <a:cs typeface="IKWIP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219506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根据市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分析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果，确定目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客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群体的特征，包括年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、性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、地域、消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费习惯</a:t>
            </a:r>
            <a:r>
              <a:rPr sz="1500">
                <a:solidFill>
                  <a:srgbClr val="22571B"/>
                </a:solidFill>
                <a:latin typeface="IKWIPI+MS-UIGothic"/>
                <a:cs typeface="IKWIPI+MS-UIGothic"/>
              </a:rPr>
              <a:t>等，以便精准投放推广信息。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https://d.book118.com/565310003203011123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IKWIPI+MS-UIGothic</vt:lpstr>
      <vt:lpstr>SimSun</vt:lpstr>
      <vt:lpstr>NBECMQ+PDGMNA+ArialMT</vt:lpstr>
      <vt:lpstr>Times New Roman</vt:lpstr>
      <vt:lpstr>KRQUOB+UWGTWU+MicrosoftYaHei-Bold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2024-09-27T10:02:57.280</cp:lastPrinted>
  <dcterms:created xsi:type="dcterms:W3CDTF">2024-09-27T02:02:57Z</dcterms:created>
  <dcterms:modified xsi:type="dcterms:W3CDTF">2024-09-27T02:02:58Z</dcterms:modified>
</cp:coreProperties>
</file>