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EDBCD-80F6-48F2-884E-F906550A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1995B-0A2D-4FF7-A4B1-65971D4A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EBF85-032A-4A8C-AB0D-CCA066E5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F9A6E-6D9E-4B1C-A1DC-92B2A56F1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DBCB3-A384-423E-BECB-C2293D40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B4C61E-7CFC-4483-A746-3DAC3117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5FDBC5-B340-4FB4-B65D-7849D126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4600B-2435-489D-B3B7-9A2CDE03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41B47-DF37-4AA4-9E96-CEEE5A782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91A08-01E6-4C97-BE05-BB89BB882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10CE5-4814-4A52-9AE1-2A9247AD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1003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生化分离工程2-3-1吸附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吸附分离技术概述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吸附分离操作方式及设备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吸附分离在生化工程中的应用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吸附分离实验设计与优化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吸附分离技术发展趋势与挑战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吸附分离技术概述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8" r="107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利用吸附剂与溶液中的溶质之间的物理或化学作用力，将溶质从溶液中富集到吸附剂表面的过程。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具有选择性、高效性、操作简便、可重复使用等优点。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吸附分离原理及特点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根据吸附作用力不同，可分为物理吸附剂和化学吸附剂。常见的物理吸附剂有活性炭、硅胶等；化学吸附剂有离子交换树脂、金属氧化物等。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根据待分离物质的性质、溶液条件及分离要求等因素，选择合适的吸附剂。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吸附剂类型与选择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吸附剂选择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吸附剂类型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在一定温度和压力下，溶质在溶液和吸附剂之间的分配达到平衡。可用吸附等温线描述平衡时溶质在两相中的浓度关系。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吸附动力学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描述溶质在溶液和吸附剂之间传递速率的科学。影响因素包括溶液浓度、温度、压力、吸附剂性质等。可用动力学模型预测吸附过程的速率和达到平衡的时间。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吸附平衡与动力学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吸附分离操作方式及设备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将吸附剂和待分离溶液混合后，静置一段时间，使吸附达到平衡。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静态吸附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在静态吸附的基础上，通过搅拌或振荡等方式，增加吸附剂和待分离溶液的接触面积和接触时间，提高吸附效率。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动态吸附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优点是操作简单、投资少；缺点是处理量小、吸附剂利用率低、再生困难。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批式操作的优缺点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批式吸附操作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连续式吸附操作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固定床吸附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将吸附剂填充在固定床中，待分离溶液连续通过固定床，实现连续吸附。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流化床吸附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在固定床的基础上，通过加入气体或液体使吸附剂呈流化状态，增加传质效率。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连续式操作的优缺点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优点是处理量大、吸附剂利用率高、易于实现自动化控制；缺点是设备复杂、投资大。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固定床吸附器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流化床吸附器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搅拌槽式吸附器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旋转式吸附器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吸附设备类型及特点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结构简单、操作方便、适用于处理量较大的场合。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传质效率高、处理能力大、适用于处理高浓度或高粘度溶液。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适用于处理量较小、需要较高传质效率的场合。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适用于处理量大、需要连续操作的场合，具有较高的传质效率和较低的压降。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吸附分离在生化工程中的应用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离子交换层析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通过改变溶液的pH值或离子强度，使目标蛋白质与离子交换剂发生可逆性结合，实现蛋白质的分离纯化。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亲和层析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利用生物分子间的特异性相互作用，如抗原-抗体、酶-底物等，将目标蛋白质从混合物中分离出来。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凝胶过滤层析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根据蛋白质分子大小不同，在凝胶过滤介质中的保留时间不同，从而实现蛋白质的分离。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15" r="1811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蛋白质纯化与分离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利用吸附剂对酶分子的选择性吸附作用，将酶从发酵液或细胞破碎液中提取出来。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吸附法提取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609" r="2460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离子交换法精制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凝胶层析法分离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通过离子交换树脂对酶分子的电荷作用，去除杂质离子和低分子量物质，提高酶的纯度和活性。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利用凝胶层析介质对酶分子的分子筛效应，将不同分子量的酶分离开来。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酶制剂的提取与精制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https://d.book118.com/565310034210011104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2024-09-14T08:10:48.432</cp:lastPrinted>
  <dcterms:created xsi:type="dcterms:W3CDTF">2024-09-14T00:10:48Z</dcterms:created>
  <dcterms:modified xsi:type="dcterms:W3CDTF">2024-09-14T00:10:50Z</dcterms:modified>
</cp:coreProperties>
</file>