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E8BA0-CECB-447C-A91F-956F91467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2BDF9-5DB1-419F-8D31-2BCEF40AF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E6C5B-7E8B-4E2D-AA10-7F8256388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FE694-C50F-417A-AD6A-6F743BF6C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7B914-75CD-4C71-97BB-30332AF27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08A1A-E44E-4479-9DE2-C895A2814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751B28-0C7A-4273-AE71-01864671D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EAB1B-DF63-4877-BF19-F43200931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5563A-8B2C-448D-9AF4-8D97383BD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18D78-3126-43F1-A90B-01E3079B4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2011B-8DA9-4C23-9B07-CDB67215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111111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血透患者高钾护理查房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血透患者高钾概述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血透患者高钾护理的重要性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血透患者高钾护理措施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血透患者高钾护理查房流程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血透患者高钾护理案例分析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血透患者高钾护理研究展望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血透患者高钾概述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高钾血症是指血清钾离子浓度高于5.5mmol/L的一种病理状态。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肌肉无力、麻痹、心律失常、呼吸困难等。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高钾血症的定义与症状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高钾血症可导致心脏传导阻滞和心律失常，严重时可发生心跳骤停。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肌肉麻痹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酸碱平衡失调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高钾血症会导致肌肉麻痹，影响患者的活动能力和生活质量。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高钾血症可引起酸碱平衡失调，导致代谢性酸中毒。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高钾血症的危害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肾脏是排钾的主要器官，肾功能不全时，钾离子排泄减少，易导致高钾血症。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肾功能不全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某些药物如ACE抑制剂、ARBs等可引起高钾血症。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摄入过多含钾高的食物或补充剂，如香蕉、橙子、人参等。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摄入过多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高钾血症的常见原因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血透患者高钾护理的重要性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高钾血症是心血管疾病的危险因素，通过有效的护理措施，可以降低患者发生心律失常、心肌梗死等心血管并发症的风险。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维持血钾水平在正常范围内有助于保护残余肾功能，延缓透析患者的病情进展。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肾功能保护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心血管并发症的预防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通过控制血钾水平，可以改善患者的心脏症状，如心悸、胸闷等，从而提高生活质量。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提高生活自理能力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降低高钾血症的发生风险，有助于患者更好地管理日常生活，减轻家庭和社会的负担。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维持良好的血钾水平可降低患者全因死亡和心血管死亡的风险。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降低死亡率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通过有效的护理措施，可以降低血钾水平，从而延长透析间隔时间，减少透析相关的不良反应。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延长透析间隔时间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延长生存期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血透患者高钾护理措施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合理控制饮食是降低血钾水平的关键措施。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患者应遵循低盐、低脂、低糖、低磷的饮食原则，多食用富含优质蛋白质、维生素和矿物质的食物，如瘦肉、蛋、新鲜蔬菜等。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血透患者应严格控制钾的摄入量，避免食用高钾食物，如香蕉、橙子、蘑菇等。同时，应适量限制盐的摄入，以降低血清钾水平。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定期监测血钾水平有助于调整饮食护理方案。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保持饮食平衡对血透患者至关重要。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根据血钾检测结果，医护人员可以评估患者的饮食护理效果，及时调整饮食方案，确保血钾水平维持在正常范围内。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保持良好生活习惯有助于降低血钾水平。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患者应保持充足的休息和适当的运动，避免过度疲劳和情绪波动。同时，应定期到医院进行体检和复查，以便及时发现并处理高钾血症。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注意观察病情变化，及时发现并处理高钾血症症状。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患者应留意自身症状，如肌肉无力、心律失常等，一旦出现异常应及时就医。医护人员也应密切关注患者病情变化，及时调整治疗方案。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正确使用药物是日常护理的重要环节。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患者应按照医嘱正确使用药物，避免自行增减剂量或更换药物。同时，应留意药物副作用，如出现不适症状应及时就医。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https://d.book118.com/565311111131011041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2024-09-02T00:13:11.722</cp:lastPrinted>
  <dcterms:created xsi:type="dcterms:W3CDTF">2024-09-01T16:13:11Z</dcterms:created>
  <dcterms:modified xsi:type="dcterms:W3CDTF">2024-09-01T16:13:13Z</dcterms:modified>
</cp:coreProperties>
</file>