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0A4FE-25D1-4119-832E-956B1B19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DF171-E797-4004-B443-312924D1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AA4B6-1234-432C-AAB7-813ED887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8588B-98C6-4852-888E-764259A78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A99C1-4BA1-47A4-8826-887CFB8C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50954-A93C-4220-B351-B2A2B617C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4454F-1456-4B03-A782-8A698AF97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A2470-221A-4607-A595-86858DD4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50081-2FAA-487C-B52F-3C87BF45E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A403-864A-45FA-9A54-41E6B5359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508DF-B4D6-4F2C-9083-751AA9F45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2032424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社区成人血脂管理中国专家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共识（2024年）解读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血脂异常流行病学及危害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血脂检测与评估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生活方式干预与血脂管理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药物治疗与血脂管理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血脂管理的长期策略与展望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应对血脂异常流行趋势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随着生活方式改变和老龄化进程加速，血脂异常已成为我国居民常见健康问题之一。制定社区成人血脂管理共识，旨在提高基层医疗机构的血脂管理水平，降低心血管疾病风险。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弥补指南与实践差距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尽管已有多个血脂管理指南发布，但在实际应用中仍存在诸多挑战。本共识结合我国社区实际情况，为基层医生提供更具操作性的血脂管理建议。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25" r="26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62" b="39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规范社区血脂管理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通过制定统一、规范的血脂管理流程和治疗标准，有助于提高社区血脂管理的整体质量。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促进心血管健康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血脂异常是心血管疾病的重要危险因素之一。通过有效的血脂管理，可以降低心血管疾病发病率和死亡率，提高居民心血管健康水平。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推动基层医疗发展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社区成人血脂管理共识的制定和实施，有助于提升基层医生的临床技能和诊疗水平，推动基层医疗服务的持续发展。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血脂异常流行病学及危害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近年来，我国成人血脂异常患病率呈上升趋势，已成为重要的公共卫生问题。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尽管血脂异常的知晓率、治疗率和控制率有所提高，但总体水平仍然较低。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知晓率、治疗率和控制率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不同地域和人群血脂异常的患病率、知晓率、治疗率和控制率存在差异，可能与经济发展水平、生活方式和遗传因素等有关。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地域和人群差异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血脂异常的流行病学现状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动脉粥样硬化性心血管疾病（ASCVD）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血脂异常是ASCVD的重要危险因素，可导致冠心病、心肌梗死、脑卒中等严重疾病。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血脂异常还与高血压、糖尿病、肥胖等多种疾病密切相关，共同增加ASCVD的风险。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生活质量和社会经济负担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血脂异常及其相关疾病不仅影响患者的生活质量，还给家庭和社会带来沉重的经济负担。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血脂异常对健康的危害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血脂检测与评估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血脂检测方法及标准化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直接测定法和计算法。直接测定法是通过生化分析仪直接测定血液中的脂质成分，如总胆固醇（TC）、甘油三酯（TG）等；计算法则是通过测定其他相关指标，如高密度脂蛋白胆固醇（HDL-C）和低密度脂蛋白胆固醇（LDL-C），再利用公式计算出TC和TG的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血脂检测方法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检测应遵循标准化的操作流程，包括患者准备、样本采集、样本处理、检测和结果报告等环节。其中，患者准备包括空腹12小时以上、避免高脂饮食和剧烈运动等；样本采集应使用真空采血管，避免溶血和脂血；样本处理应及时分离血清或血浆，避免脂质过氧化；检测应使用经过校准的仪器和试剂，确保结果的准确性和可比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血脂水平评估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根据检测结果，对患者的血脂水平进行评估。评估指标包括TC、TG、HDL-C和LDL-C等。其中，TC和LDL-C是动脉粥样硬化的危险因素，而HDL-C则具有保护作用。TG升高与心血管疾病风险增加相关。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脂水平和心血管风险等级，制定相应的管理策略。对于高危患者，应积极进行药物治疗和生活方式干预，以降低血脂水平和心血管事件风险；对于中危患者，可考虑药物治疗或生活方式干预，根据患者具体情况制定个性化方案；对于低危患者，主要通过生活方式干预进行管理，如合理饮食、适量运动等。同时，应定期对患者的血脂水平和心血管风险进行评估和调整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血脂水平评估与分层管理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生活方式干预与血脂管理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https://d.book118.com/565320324244011110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2024-09-16T04:06:06.794</cp:lastPrinted>
  <dcterms:created xsi:type="dcterms:W3CDTF">2024-09-15T20:06:06Z</dcterms:created>
  <dcterms:modified xsi:type="dcterms:W3CDTF">2024-09-15T20:06:08Z</dcterms:modified>
</cp:coreProperties>
</file>