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6BD326F-B780-47E6-BB8B-A61C665CB1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7A4998-409D-4916-B757-3DF675FC32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F48FBAE-B479-4931-A7FF-4291B679F4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22D8AF0-9D68-409D-9A69-04CF43A52B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1CE8D1C-290B-4A55-9EC8-ACF58E18B1A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2A52295-946B-4993-BB41-9FCB4DBB6A3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E13A9E-A784-45D0-B998-721AB9E86CA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CD2606-D792-4266-A8A0-532D3077A5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C4A520-DD3D-42B9-A88E-A2106C7404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6E7D32-927C-459A-8141-5955595A29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AC9C12-0D94-4E1B-9DB8-19181DF16F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5321221210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核环境监测与评价放射性物质通过生物链向人的转移</a:t>
            </a:r>
          </a:p>
        </p:txBody>
      </p:sp>
      <p:sp>
        <p:nvSpPr>
          <p:cNvPr id="3" name="TextBox 3"/>
          <p:cNvSpPr txBox="1"/>
          <p:nvPr/>
        </p:nvSpPr>
        <p:spPr>
          <a:xfrm>
            <a:off x="581004" y="4871256"/>
            <a:ext cx="3607967" cy="4000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汇报人：AA</a:t>
            </a:r>
          </a:p>
        </p:txBody>
      </p:sp>
      <p:sp>
        <p:nvSpPr>
          <p:cNvPr id="4" name="TextBox 4"/>
          <p:cNvSpPr txBox="1"/>
          <p:nvPr/>
        </p:nvSpPr>
        <p:spPr>
          <a:xfrm>
            <a:off x="581004" y="5480856"/>
            <a:ext cx="3128727"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核环境监测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放射性物质在生物链中的转移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放射性物质对人体的影响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评价放射性物质通过生物链向人的转移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控制和管理措施</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引言</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揭示放射性物质在环境中的行为</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通过对环境中放射性物质的监测，了解其分布、迁移和转化规律，为评价其对人类的影响提供依据。</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保护人类免受放射性物质危害</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放射性物质可通过食物链等途径进入人体，对人体健康造成潜在危害。通过监测和评价，可及时采取措施保护人类免受其害。</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促进核能和平利用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随着核能技术的广泛应用，放射性物质的管理和处置问题日益突出。通过监测和评价，可为核能和平利用提供科学依据和技术支持。</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国际上对放射性物质在环境中的行为及其对人类的影响研究较早，已建立了较为完善的监测和评价体系。例如，国际原子能机构（IAEA）等国际组织长期致力于相关研究和标准制定工作。</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国外研究现状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我国自20世纪50年代开始开展放射性物质监测工作，目前已建立了较为完善的监测网络。在评价方面，我国学者在放射性物质的环境行为、剂量估算、健康风险评价等方面取得了重要进展。然而，与国际先进水平相比，我国在监测技术、评价标准和方法等方面仍有待提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国内研究现状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核环境监测</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放射性核素</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监测环境中的放射性核素，如铀、钚、铯等，以及它们的衰变产物。</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辐射水平</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监测环境中的辐射水平，包括γ射线、X射线、中子辐射等。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环境介质</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监测大气、水、土壤等环境介质中的放射性物质含量。</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监测对象和范围</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5000" r="25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遥感监测</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利用遥感技术对环境中的放射性物质进行大范围、连续的监测。</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现场测量</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使用便携式测量仪器对环境中的放射性物质进行现场快速测量。</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实验室分析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采集环境样品，通过实验室的化学分析和放射性测量技术，对样品中的放射性物质进行定量和定性分析。</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监测方法和手段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对监测数据进行整理、分类、统计和归纳，以便后续分析。</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数据处理</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采用适当的统计方法和模型，对监测数据进行趋势分析、相关性分析、风险评估等，以揭示放射性物质在环境中的分布、迁移和转化规律。</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数据分析</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根据数据分析结果，对环境中的放射性物质水平进行评估，预测其可能对人类和环境造成的影响，并提出相应的应对措施和建议。</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结果解释</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监测数据处理与分析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放射性物质在生物链中的转移</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放射性物质的来源和种类</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天然放射性物质</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主要来自宇宙射线和地球内部的放射性元素，如铀、钍等。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人工放射性物质</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主要来自核设施、核技术应用和核事故等人为活动产生的放射性物质，如钚、铯等。</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水生生物链转移</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放射性物质通过水体被水生生物吸收，并通过食物链逐级传递，最终可能影响到人类。</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陆生生物链转移</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放射性物质通过土壤被植物吸收，进而被动物和人类摄取，或者通过空气直接沉积在动植物体表。</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食物链传递</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放射性物质通过食物链的传递作用，从低营养级生物向高营养级生物转移，逐级放大其影响。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生物链中的转移途径和机制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5770591" y="1524691"/>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88669" y="2024857"/>
            <a:ext cx="614662" cy="385690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flipH="1" flipV="1">
            <a:off x="5770591" y="5381593"/>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3444517"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788669" y="1438299"/>
            <a:ext cx="614662" cy="473651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053418"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02999" y="3260307"/>
            <a:ext cx="1386002" cy="13860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1377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不同放射性物质具有不同的理化性质，如溶解度、吸附性等，这些性质影响其在水体、土壤和生物体内的迁移和转化。</a:t>
            </a:r>
          </a:p>
        </p:txBody>
      </p:sp>
      <p:sp>
        <p:nvSpPr>
          <p:cNvPr id="10" name="TextBox 10"/>
          <p:cNvSpPr txBox="1"/>
          <p:nvPr/>
        </p:nvSpPr>
        <p:spPr>
          <a:xfrm>
            <a:off x="71377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放射性物质的理化性质</a:t>
            </a:r>
          </a:p>
        </p:txBody>
      </p:sp>
      <p:sp>
        <p:nvSpPr>
          <p:cNvPr id="11" name="TextBox 11"/>
          <p:cNvSpPr txBox="1"/>
          <p:nvPr/>
        </p:nvSpPr>
        <p:spPr>
          <a:xfrm>
            <a:off x="67334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随着时间的推移，放射性物质的活度和浓度可能会发生变化，同时生物对其的适应性和耐受性也可能发生改变。</a:t>
            </a:r>
          </a:p>
        </p:txBody>
      </p:sp>
      <p:sp>
        <p:nvSpPr>
          <p:cNvPr id="12" name="TextBox 12"/>
          <p:cNvSpPr txBox="1"/>
          <p:nvPr/>
        </p:nvSpPr>
        <p:spPr>
          <a:xfrm>
            <a:off x="67334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时间因素</a:t>
            </a:r>
          </a:p>
        </p:txBody>
      </p:sp>
      <p:sp>
        <p:nvSpPr>
          <p:cNvPr id="13" name="TextBox 13"/>
          <p:cNvSpPr txBox="1"/>
          <p:nvPr/>
        </p:nvSpPr>
        <p:spPr>
          <a:xfrm>
            <a:off x="860888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环境因素如温度、湿度、pH值等可以影响放射性物质的迁移和转化速率以及生物对其的吸收和代谢。</a:t>
            </a:r>
          </a:p>
        </p:txBody>
      </p:sp>
      <p:sp>
        <p:nvSpPr>
          <p:cNvPr id="14" name="TextBox 14"/>
          <p:cNvSpPr txBox="1"/>
          <p:nvPr/>
        </p:nvSpPr>
        <p:spPr>
          <a:xfrm>
            <a:off x="860888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环境因素</a:t>
            </a:r>
          </a:p>
        </p:txBody>
      </p:sp>
      <p:sp>
        <p:nvSpPr>
          <p:cNvPr id="15" name="TextBox 15"/>
          <p:cNvSpPr txBox="1"/>
          <p:nvPr/>
        </p:nvSpPr>
        <p:spPr>
          <a:xfrm>
            <a:off x="860888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不同生物对放射性物质的吸收、代谢和排泄能力不同，这导致放射性物质在生物体内的积累和传递具有差异性。</a:t>
            </a:r>
          </a:p>
        </p:txBody>
      </p:sp>
      <p:sp>
        <p:nvSpPr>
          <p:cNvPr id="16" name="TextBox 16"/>
          <p:cNvSpPr txBox="1"/>
          <p:nvPr/>
        </p:nvSpPr>
        <p:spPr>
          <a:xfrm>
            <a:off x="860888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生物因素</a:t>
            </a:r>
          </a:p>
        </p:txBody>
      </p:sp>
      <p:sp>
        <p:nvSpPr>
          <p:cNvPr id="17" name="AutoShape 17"/>
          <p:cNvSpPr/>
          <p:nvPr/>
        </p:nvSpPr>
        <p:spPr>
          <a:xfrm>
            <a:off x="5198112" y="3055420"/>
            <a:ext cx="1795777" cy="1795777"/>
          </a:xfrm>
          <a:prstGeom prst="ellipse">
            <a:avLst/>
          </a:prstGeom>
          <a:solidFill>
            <a:schemeClr val="accent2">
              <a:alpha val="100000"/>
            </a:schemeClr>
          </a:solidFill>
          <a:ln w="76200">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Freeform 18"/>
          <p:cNvSpPr/>
          <p:nvPr/>
        </p:nvSpPr>
        <p:spPr>
          <a:xfrm>
            <a:off x="5772540" y="3629848"/>
            <a:ext cx="646919" cy="646919"/>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影响因素和变化规律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https://d.book118.com/565321221210011101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2024-09-10T01:19:29.455</cp:lastPrinted>
  <dcterms:created xsi:type="dcterms:W3CDTF">2024-09-09T17:19:29Z</dcterms:created>
  <dcterms:modified xsi:type="dcterms:W3CDTF">2024-09-09T17:19:31Z</dcterms:modified>
</cp:coreProperties>
</file>