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B7D6A-30E5-4C7D-8FA5-2EC1C3D3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2412-BB72-4F27-8135-2686E60E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0BC5-3B63-4C0A-82FE-EC332C30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1C68E-78FC-46AE-90D6-5A6F09E1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548DA-8A16-4AE3-AFA6-2B97E403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5CAE6-F95E-44E6-B498-7C515947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6AD9A-D564-4731-AE7F-94B498C7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042A3-5C57-4A01-8211-1F68F21CE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1C7AE-8C73-4826-BE06-DEB3C5052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B1EF-7F83-41D6-8802-E6A84160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564BB-6E55-4086-A46F-C33764F79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12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售后工程师的技术能力和专业知识培养研究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技术能力和专业知识的重要性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售后工程师技术能力和专业知识的培养途径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售后工程师技术能力和专业知识培养的实践案例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售后工程师是企业与客户之间的桥梁，其技术能力和专业知识直接影响客户满意度和企业形象。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随着科技的不断进步和产品的日益复杂化，售后工程师需要具备更高的技术能力和专业知识水平。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培养具备高素质的售后工程师是企业提高服务质量和竞争力的关键。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探讨如何有效地培养售后工程师的技术能力和专业知识，提高其服务质量和效率。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针对售后工程师的职业特点和工作需求，研究其技术能力和专业知识的培养方法、培养内容、培养效果评价等方面。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售后工程师是负责为客户提供技术支持、解决产品使用问题和维护产品正常运行的专业技术人员。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作为企业与客户之间的桥梁，售后工程师需要充分了解客户需求，及时响应并解决客户在使用产品过程中遇到的问题，确保客户满意度。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售后工程师的定义和角色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通过电话、邮件、远程桌面等方式为客户提供技术支持，解决客户在使用产品过程中遇到的问题。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定期对客户进行回访，了解产品运行状况，及时发现并解决问题，确保产品稳定运行。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售后工程师的职责和任务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维护产品正常运行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90414" y="1200834"/>
            <a:ext cx="5701586" cy="5671454"/>
          </a:xfrm>
          <a:custGeom>
            <a:rect l="l" t="t" r="r" b="b"/>
            <a:pathLst>
              <a:path w="6908800" h="6872514">
                <a:moveTo>
                  <a:pt x="2801257" y="0"/>
                </a:moveTo>
                <a:lnTo>
                  <a:pt x="6908800" y="0"/>
                </a:lnTo>
                <a:lnTo>
                  <a:pt x="6908800" y="6858000"/>
                </a:lnTo>
                <a:lnTo>
                  <a:pt x="0" y="6872514"/>
                </a:lnTo>
                <a:lnTo>
                  <a:pt x="2801257" y="0"/>
                </a:lnTo>
                <a:close/>
              </a:path>
            </a:pathLst>
          </a:cu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490414" y="3551301"/>
            <a:ext cx="1944687" cy="4687888"/>
          </a:xfrm>
          <a:prstGeom prst="line">
            <a:avLst/>
          </a:prstGeom>
          <a:ln w="63532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>
            <a:off x="8144880" y="-186516"/>
            <a:ext cx="855663" cy="2063751"/>
          </a:xfrm>
          <a:prstGeom prst="line">
            <a:avLst/>
          </a:prstGeom>
          <a:ln w="2857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325844" y="10556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703511" y="1337596"/>
            <a:ext cx="355759" cy="488728"/>
            <a:chOff x="3703511" y="1337596"/>
            <a:chExt cx="355759" cy="488728"/>
          </a:xfrm>
        </p:grpSpPr>
        <p:sp>
          <p:nvSpPr>
            <p:cNvPr id="7" name="AutoShape 7"/>
            <p:cNvSpPr/>
            <p:nvPr/>
          </p:nvSpPr>
          <p:spPr>
            <a:xfrm>
              <a:off x="3705987" y="13375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703511" y="13375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611344" y="15001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30619" y="38068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10321" y="40940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162175" y="20510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6599" y="24973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345019" y="25543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5350" y="27591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1182624" y="2959037"/>
            <a:ext cx="376047" cy="403289"/>
            <a:chOff x="1182624" y="2959037"/>
            <a:chExt cx="376047" cy="403289"/>
          </a:xfrm>
        </p:grpSpPr>
        <p:sp>
          <p:nvSpPr>
            <p:cNvPr id="17" name="AutoShape 17"/>
            <p:cNvSpPr/>
            <p:nvPr/>
          </p:nvSpPr>
          <p:spPr>
            <a:xfrm>
              <a:off x="1184624" y="29590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311878" y="29610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182624" y="30842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AutoShape 20"/>
          <p:cNvSpPr/>
          <p:nvPr/>
        </p:nvSpPr>
        <p:spPr>
          <a:xfrm>
            <a:off x="1791557" y="39401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2136010" y="4206595"/>
            <a:ext cx="458857" cy="474497"/>
            <a:chOff x="2136010" y="4206595"/>
            <a:chExt cx="458857" cy="474497"/>
          </a:xfrm>
        </p:grpSpPr>
        <p:sp>
          <p:nvSpPr>
            <p:cNvPr id="22" name="AutoShape 22"/>
            <p:cNvSpPr/>
            <p:nvPr/>
          </p:nvSpPr>
          <p:spPr>
            <a:xfrm>
              <a:off x="2262182" y="42065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136010" y="44665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4675220" y="27867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1836706" y="1706547"/>
            <a:ext cx="272942" cy="241109"/>
            <a:chOff x="1836706" y="1706547"/>
            <a:chExt cx="272942" cy="241109"/>
          </a:xfrm>
        </p:grpSpPr>
        <p:sp>
          <p:nvSpPr>
            <p:cNvPr id="26" name="Freeform 26"/>
            <p:cNvSpPr/>
            <p:nvPr/>
          </p:nvSpPr>
          <p:spPr>
            <a:xfrm>
              <a:off x="1855825" y="18169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836706" y="17065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21180" y="5500161"/>
            <a:ext cx="42310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收集客户反馈：积极收集客户对产品的意见和建议，及时反馈给企业内部相关部门，推动产品改进和优化。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响应客户请求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及时响应客户的请求，了解客户遇到的问题和需求。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对客户遇到的问题进行深入分析，找出问题根源。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根据问题分析结果，制定相应的解决方案，确保问题得到有效解决。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与客户沟通并确认解决方案后，及时实施解决方案，确保问题得到圆满解决。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通过电话、邮件等方式接收客户请求，并记录客户的基本信息和问题描述。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接收客户请求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在问题解决后，对客户进行回访，了解问题是否得到彻底解决以及客户对解决方案的满意度。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对客户描述的问题进行深入分析，了解问题发生的背景、具体表现和可能的原因。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根据问题分析结果，制定相应的解决方案，并与客户进行沟通和确认。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在客户同意的情况下，按照解决方案实施相应的操作，解决问题。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技术能力和专业知识的重要性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技术能力是指售后工程师在解决技术问题、运用技术工具和方法时所具备的技能和能力。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技术能力对于售后工程师来说至关重要，它是工程师能够迅速定位问题、提供有效解决方案的基础。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具备强大的技术能力可以提高售后工程师的工作效率，减少客户等待时间，提升客户满意度。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技术能力的定义和重要性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专业知识是指售后工程师在特定领域或行业中所掌握的专业理论、实践经验和行业规范等。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专业知识是售后工程师提供高质量服务的前提，只有具备足够的专业知识，才能准确理解客户需求，提供针对性的解决方案。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专业知识还有助于售后工程师与客户建立信任关系，提升个人和企业的专业形象。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https://d.book118.com/565321232023011101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2024-09-09T09:20:14.263</cp:lastPrinted>
  <dcterms:created xsi:type="dcterms:W3CDTF">2024-09-09T01:20:14Z</dcterms:created>
  <dcterms:modified xsi:type="dcterms:W3CDTF">2024-09-09T01:20:16Z</dcterms:modified>
</cp:coreProperties>
</file>