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DCBC87-AECA-48B9-8894-F1F90C51E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FAAEE9-23A6-49BF-BC0A-C7643AE22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3FFB36-7F88-4E1D-AA61-57221A067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002AE9-B9E8-4E8C-B4EA-892F9D91C7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A5CB6B-E7B5-4218-A463-DE06E9B861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B21F76-98D7-4C59-8A48-3EE1CC459C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941773-DB0B-498B-B6FD-C3CB59234E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28A108-0122-4C23-9436-A6FA639689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535EFA-84BB-460B-9303-4FD49EDFC2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0CA5F1-713F-4AC6-8142-1F0B0250BE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A5D48D-C4B4-40E1-93FF-B268AA51C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32132120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宰鸡场可行性报告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项目背景与意义</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宰鸡场选址与布局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生产工艺与设备选型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原材料供应与品质保障</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市场营销策略与实施方案</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投资估算与资金筹措方案</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项目进度管理与组织保障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项目背景与意义</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582" b="2758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鸡肉消费需求量持续增长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随着人们生活水平的提高，对鸡肉的消费量不断增加，市场需求旺盛。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品质与安全要求提升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消费者对鸡肉的品质和安全要求越来越高，需要建设现代化、规范化的宰鸡场来满足市场需求。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多元化消费需求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除了传统的整鸡消费，鸡翅、鸡腿等分割产品也受到消费者欢迎，宰鸡场需具备分割加工能力。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绿色环保、可持续发展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环保意识的提高要求宰鸡场在建设和生产过程中注重环保和可持续发展。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规模化、集约化生产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为提高生产效率、降低成本，宰鸡场逐渐向规模化、集约化方向发展。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智能化、自动化技术应用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随着科技的进步，智能化、自动化技术在宰鸡场中的应用越来越广泛，提高了生产效率和产品质量。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80" r="1948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389" r="1838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7644" b="764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项目建设必要性</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建设现代化宰鸡场有利于推动畜牧业的发展，提高畜牧业产值。</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宰鸡场的建设和运营将为当地创造大量就业机会，缓解就业压力。</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规范化、标准化的宰鸡场有利于保障食品安全，维护消费者权益。</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FFFDFD">
                    <a:alpha val="100000"/>
                  </a:srgbClr>
                </a:solidFill>
                <a:latin typeface="Microsoft Yahei"/>
                <a:ea typeface="Microsoft Yahei"/>
                <a:cs typeface="Microsoft Yahei"/>
              </a:rPr>
              <a:t>建设现代化宰鸡场将提升当地畜牧业和食品加工业的竞争力，促进区域经济发展。</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促进畜牧业发展</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增加就业机会</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保障食品安全</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提升区域竞争力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33" r="163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提高农民收入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增加税收贡献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促进相关产业发展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提升居民生活品质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社会经济效益</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宰鸡场的建设将带动周边农户的养殖业发展，提高农民收入水平。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宰鸡场的建设和运营将促进饲料、兽药、物流等相关产业的发展。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宰鸡场的运营将为当地政府带来稳定的税收来源。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提供安全、优质的鸡肉产品，满足居民日益增长的消费需求，提升居民生活品质。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宰鸡场选址与布局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42" r="1504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确保鸡只供应充足，降低运输成本。</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靠近原料产地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减少宰鸡场对周边环境的污染，保障公共卫生安全。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远离居民区和饮用水源地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防止场地积水，确保宰鸡场运营安全。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地势较高且排水良好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为未来业务发展预留足够土地。</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具备扩展空间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选址原则及优势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97" r="1469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包括待宰区、屠宰区、分割区等，各区之间保持适当距离，确保生产流程顺畅。</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生产区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辅助区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生活区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隔离区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包括冷库、锅炉房、维修间等，为生产提供必要支持。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为员工提供宿舍、餐厅、洗浴等设施，保障员工生活需求。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用于隔离病鸡和不合格鸡只，防止疫情扩散。</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场地规划与布局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30886" r="30886"/>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建设污水处理设施，对生产废水进行处理后排放，确保达到环保标准。</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污水处理</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对屠宰过程中产生的废气进行收集和处理，减少空气污染。</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废气处理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对鸡粪、内脏等固体废弃物进行分类处理，实现资源化利用。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固体废弃物处理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采取隔音、降噪措施，降低宰鸡场对周边环境的噪音污染。</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噪音控制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靠近交通干线</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确保运输车辆通行无阻，提高运输效率。</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道路状况良好</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具备装卸条件</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预留发展空间</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为未来交通运输需求增长预留足够的道路和停车场地。</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确保原料和产品运输便捷，降低物流成本。</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设置专门的装卸区域和设备，方便原料和产品的装卸操作。</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交通运输便捷性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生产工艺与设备选型</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包括电击昏迷、放血、脱毛、去内脏、清洗等步骤，确保宰杀过程卫生、高效。</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宰杀流程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通过预冷处理，使鸡肉快速降温，保持肉质新鲜；按照市场需求进行分割，提高产品附加值。</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预冷与分割</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采用真空包装、气调包装等技术，延长产品保质期；配备冷藏设施，确保产品在储存和运输过程中保持低温状态。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包装与冷藏</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预冷设备</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采用先进的快速预冷设备，确保鸡肉在短时间内降至所需温度，保持肉质鲜美。</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包装设备</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引进先进的真空包装、气调包装等设备，确保产品包装效果符合卫生标准和市场要求。</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分割设备</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根据市场需求和产品特点，选用高精度的分割设备，提高产品出品率和质量。</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宰杀设备</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选用自动化宰杀生产线，提高生产效率，减少人工操作环节，降低劳动强度。</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关键设备选型及依据</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417" r="17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通过引进自动化生产线，实现宰杀、预冷、分割、包装等环节的自动化生产，提高生产效率和产品质量。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自动化生产线建设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采用先进的PLC、触摸屏等控制元件，实现生产过程的智能化控制，方便操作和管理。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智能化控制系统应用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通过数据采集和监控系统，实时掌握生产现场的设备运行状态、产品质量等信息，为生产管理提供有力支持。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数据采集与监控系统建设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自动化水平提升方案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节能减排技术应用</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环保型制冷剂应用</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选用环保型制冷剂，降低制冷系统对环境的影响，同时提高制冷效率。</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节能型电气设备选用</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选用节能型电气设备，如高效压缩机、节能灯具等，降低能源消耗。</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水资源循环利用</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通过建设水资源循环利用系统，实现生产废水的回收再利用，节约水资源。</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废弃物处理与资源化利用</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对生产过程中产生的废弃物进行分类处理，如鸡粪可用于生产有机肥，废弃物资源化利用，减少环境污染。</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原材料供应与品质保障</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原材料来源及质量要求</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来源渠道</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选择具有合法经营资质和良好信誉的供应商，确保原材料来源可靠。</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质量要求</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原材料应符合国家相关卫生标准和食品安全标准，无疫病、无药残、无污染。</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https://d.book118.com/565321321203011110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2024-09-15T20:25:23.713</cp:lastPrinted>
  <dcterms:created xsi:type="dcterms:W3CDTF">2024-09-15T12:25:23Z</dcterms:created>
  <dcterms:modified xsi:type="dcterms:W3CDTF">2024-09-15T12:25:26Z</dcterms:modified>
</cp:coreProperties>
</file>