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818C3A-AA01-42E7-8708-4C50B35A3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198610-077D-418E-AA24-3F8BAC9011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669347-B596-4339-BFE0-B92F8341A0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BCC910-9CDA-438F-ACF7-D75EE9C7E6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E1A5DB-199C-4031-B44E-16DDAE554E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A2D1A3-144C-4915-9CB1-549EC51826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46F4B9-6724-4CF1-B643-ECC667455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09DB0B-7623-477E-9E9C-16923E1F8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755443-88AF-4DBE-B7D5-97BD6BF7D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C9A37A-A8DA-4345-96B8-AC8FC50896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7FD465-5480-4744-8BFC-832AF6BF8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5322222224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骨盆骨折术后康复护理查房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骨盆骨折术后概述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术后护理要点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康复训练计划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患者及家属指导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案例分享与讨论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骨盆骨折术后概述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092" r="2709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092" r="2709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3698" r="1369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骨盆骨折是由于外力导致骨盆骨完整性和连续性中断的创伤性疾病。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根据骨折部位和损伤程度，骨盆骨折可分为多种类型，如髂骨骨折、耻骨骨折、坐骨骨折等。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骨盆骨折的定义与分类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术后康复护理有助于骨折部位的愈合，缩短恢复时间。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促进骨折愈合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正确的康复护理可以降低术后并发症的风险，如血栓形成、感染等。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术后恢复良好的患者能够更好地恢复正常生活和工作，提高生活质量。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术后恢复的重要性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疼痛与不适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血栓形成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功能受限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术后恢复的常见问题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9005" r="900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48" r="1654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术后疼痛和不适是常见问题，需要采取适当的止痛措施和心理支持。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术后感染是严重的并发症，需要密切观察和及时处理。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长期卧床可能导致下肢深静脉血栓形成，需要进行预防和监测。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部分患者在术后可能出现关节僵硬、肌肉萎缩等功能受限问题，需要进行康复训练。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术后护理要点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对患者的疼痛程度进行评估，记录疼痛的性质、部位和程度，以便采取相应的护理措施。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遵医嘱给予患者止痛药，缓解疼痛，提高患者的舒适度。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药物止痛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采用放松技巧、按摩、冷敷、热敷等非药物治疗方法，缓解疼痛。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非药物止痛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敷料更换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定期更换敷料，避免伤口感染。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伤口清洁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保持伤口周围皮肤清洁干燥，及时清理渗血、渗液和分泌物。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观察感染征象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密切观察伤口周围皮肤的颜色、温度和肿胀情况，及时发现感染迹象。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19" b="5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预防感染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严格执行无菌操作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在护理过程中，严格遵守无菌操作规程，防止交叉感染。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监测体温和血象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定期监测患者体温和血常规指标，以便及时发现感染迹象。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预防性使用抗生素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根据医嘱预防性使用抗生素，降低感染风险。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鼓励患者在术后早期进行活动，如踝泵运动、股四头肌等长收缩等，以促进血液循环和功能恢复。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7417" r="274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早期活动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根据患者的具体情况，遵医嘱进行物理治疗，如超声波、电刺激等，促进伤口愈合和功能恢复。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物理治疗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24" r="1672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向患者及其家属提供康复指导，包括正确的体位摆放、功能锻炼的方法和注意事项等，帮助患者顺利康复。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康复指导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康复训练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康复训练计划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https://d.book118.com/565322222224011104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2024-09-14T12:07:11.246</cp:lastPrinted>
  <dcterms:created xsi:type="dcterms:W3CDTF">2024-09-14T04:07:11Z</dcterms:created>
  <dcterms:modified xsi:type="dcterms:W3CDTF">2024-09-14T04:07:13Z</dcterms:modified>
</cp:coreProperties>
</file>