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54B381-73C6-4D1C-8D0B-C4DAF3ABD4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6DBCE6-6266-41CB-A678-ABAAA196BB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BF13B2-AE1E-4774-8D5C-2B4B503A36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DD5D86-EE06-44B9-9B5D-D596898AB0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6FFCEA-343D-4228-97A5-F403482A8A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07EBA2-96ED-4C11-B386-8E170D7E09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179B28-A8C2-4279-A431-7B33F1CD11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9E8055-92D4-4479-9C8D-B44C32BAA1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84005C-6125-47A0-A35A-679CF75FF3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97583-575B-480B-96BD-FE10D9C867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F56812-4B82-4F3A-8D75-6E1ED28EA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323340031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预产期的心理护理</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预产期心理状态分析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心理护理方法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2500" r="12500"/>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预产期心理护理是指针对孕妇在预产期阶段所面临的心理压力和焦虑，采取一系列的护理措施来缓解其心理压力，帮助她们顺利度过这一特殊时期。</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缓解孕妇心理压力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预产期是孕妇面临的一个重要阶段，由于对分娩的未知和担忧，她们往往会产生焦虑、紧张和恐惧等心理压力。有效的心理护理可以帮助孕妇缓解这些压力，保持心态平和。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提高自然分娩率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适当的心理护理可以帮助孕妇树立正确的生育观念，减少对自然分娩的恐惧和焦虑，从而增加自然分娩的可能性。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促进母婴健康</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良好的心理状态有助于孕妇的身体健康和胎儿的发育，同时也有助于产后哺乳和亲子关系的建立。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预产期心理状态分析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焦虑</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抑郁</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恐惧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不安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常见心理问题</a:t>
              </a:r>
            </a:p>
          </p:txBody>
        </p:sp>
      </p:grpSp>
      <p:pic>
        <p:nvPicPr>
          <p:cNvPr id="28" name="Picture 28"/>
          <p:cNvPicPr>
            <a:picLocks noChangeAspect="1"/>
          </p:cNvPicPr>
          <p:nvPr/>
        </p:nvPicPr>
        <p:blipFill>
          <a:blip r:embed="rId2"/>
          <a:srcRect l="9448" r="944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0300" b="1030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3977" r="397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担心分娩过程、胎儿健康等。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情绪低落、失去兴趣和愉悦感。</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对分娩疼痛、手术产等产生恐惧感。</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对环境、医护人员的不信任感。</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49" r="1274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9077" r="1907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心理问题产生的原因</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对分娩和育儿知识缺乏了解。</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对分娩疼痛的恐惧和担忧。</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对胎儿性别的期望和家庭压力。</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孕期荷尔蒙和情绪的变化。</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可能导致产程延长、产后抑郁等问题，对母婴健康产生不良影响。</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影响母婴身心健康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情绪状态可以影响孕妇的内分泌系统，进而影响胎儿的生长发育。</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影响胎儿健康</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孕妇的情绪问题可能影响家庭成员之间的关系，导致家庭氛围紧张。</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影响家庭关系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心理问题的影响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心理护理方法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https://d.book118.com/565323340031011114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2024-09-21T03:25:53.352</cp:lastPrinted>
  <dcterms:created xsi:type="dcterms:W3CDTF">2024-09-20T19:25:53Z</dcterms:created>
  <dcterms:modified xsi:type="dcterms:W3CDTF">2024-09-20T19:25:55Z</dcterms:modified>
</cp:coreProperties>
</file>