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7676E-0BA8-44F6-B13E-9EC098D8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4024A-8C14-4625-A13D-185CF2DD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AF187-E266-4CFC-A6D6-033482958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0C21D-A99F-451F-ADC1-77A6E4401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5ABC2-8344-4BE2-AB5D-9332E101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41EDD-A18F-4693-9A60-4343C52E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9AB56F-24F0-4A62-BBC4-B8886462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B8649-6539-4A0C-92AD-5A29F493D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0C64D-C0FB-4EF5-8C5B-4E5D1BE8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A4EAD-ED48-49D2-A168-D558CDDE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5C53B-A2BD-4C91-858B-DC9A9819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43111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结肠代食管临床若干问题探讨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结肠代食管手术的适应症与禁忌症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结肠代食管手术的争议与展望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结肠代食管手术的适应症与禁忌症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对于无法进行根治性手术的食管恶性肿瘤患者，结肠代食管手术可作为替代治疗方案，以恢复食管功能并延长生存期。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食管恶性肿瘤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对于先天性食管畸形，如食管闭锁等，结肠代食管手术可重建食管通道，改善患者生活质量。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先天性食管畸形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对于因放疗导致的食管狭窄或闭塞的患者，结肠代食管手术可恢复食管通畅，缓解进食困难。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放射性食管损伤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534" b="115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64" b="146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严重心肺功能不全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由于结肠代食管手术涉及上腹部和胸部，对于心肺功能严重不全的患者，手术风险较高，一般不宜进行。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结肠病变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如果结肠存在炎症、狭窄或其他病变，可能影响手术效果和术后恢复，应视为禁忌症。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严重营养不良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严重营养不良的患者一般身体状况较差，难以承受手术创伤，应慎重考虑手术。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手术方法与技巧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在腹膜外游离右半结肠，包括回盲部、升结肠和肝曲，注意保护好结肠系膜上的血管。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游离右半结肠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在腹膜外游离左半结肠，包括脾曲、降结肠和乙状结肠，同样需注意保护好结肠系膜上的血管。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游离左半结肠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将右半结肠和左半结肠在腹膜外完全游离，形成一个完整的结肠供区。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结肠整体游离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结肠游离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17" r="170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吻合口加强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为防止吻合口狭窄或瘘，可用胃壁包埋吻合口或用周围组织加固吻合口。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食管切除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根据手术需要切除食管病变部分，保留足够的食管上段以备吻合。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食管胃交界处处理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在食管胃交界处约2cm处切断食管，将胃做成管状，与食管上段进行端侧吻合。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食管制备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经胸腔路径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将游离好的结肠通过胸腔上提至颈部，与食管进行吻合。此路径需注意保护好胸腔内的脏器。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经腹膜后路径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将游离好的结肠通过腹膜后上提至颈部，与食管进行吻合。此路径需注意保护好腹膜后的大血管和神经。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经胸腹联合路径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结合经胸腔路径和经腹膜后路径，将游离好的结肠通过胸腹联合路径上提至颈部，与食管进行吻合。此路径需注意保护好胸腔和腹膜后的重要结构。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结肠上提路径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吻合口瘘是结肠代食管手术中常见的并发症，表现为术后吻合口处出现漏口，导致消化液外渗。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吻合口瘘的原因可能包括手术操作失误、肠道细菌污染、局部血供不良等。预防措施包括精细的手术操作、严格的无菌技术、保证吻合口血供等。出现吻合口瘘后，应立即采取禁食、引流、抗感染等治疗措施，必要时需再次手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吻合口瘘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https://d.book118.com/565324311112011042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2024-09-03T09:30:25.158</cp:lastPrinted>
  <dcterms:created xsi:type="dcterms:W3CDTF">2024-09-03T01:30:25Z</dcterms:created>
  <dcterms:modified xsi:type="dcterms:W3CDTF">2024-09-03T01:30:27Z</dcterms:modified>
</cp:coreProperties>
</file>