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3BD64-68C8-429B-9FA0-DC1A6B30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10D33-58FA-4B48-833A-FEC70406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66F4F-7EAF-43E0-B44F-9DC528187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C5E9F-6FD2-4C0C-9BFE-CDC018DC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5A96A-15F2-4D67-9C03-391826999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C5B5C-7DAC-497D-A24A-2BAFD858D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FFD4D-71E2-4BA2-ACC4-6992A19E0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1EF5D-AFA6-46BF-8749-20837BE85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78C16-209A-45EC-BFF8-AEE8275B0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C573A-F0B5-4714-A416-62729AE43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53064-3874-48BA-B961-D90DDEDE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2432032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羽绒服智慧科技园项目市场研究报告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近年来，随着消费者对保暖和时尚需求的不断提高，羽绒服市场规模持续扩大，增长速度加快。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羽绒服消费主力军为年轻人和北方地区居民，他们注重品牌、款式和保暖性能。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未来，羽绒服市场将朝着品牌化、时尚化、科技化方向发展，对产品质量和创新要求更高。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羽绒服市场现状及趋势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科技创新推动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随着科技的不断进步和创新，智慧科技园项目为羽绒服产业提供了新的发展契机。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政策支持与引导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政府出台了一系列支持智慧科技产业发展的政策，为智慧科技园项目建设提供了有力保障。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传统羽绒服产业面临转型升级压力，需要引入智能化、信息化技术提升产业竞争力。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智慧科技园项目提出背景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智慧科技园项目将促进传统羽绒服产业向智能化、高端化方向发展，提升产业整体竞争力。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推动产业转型升级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通过引入先进技术和设计理念，提高羽绒服的科技含量和时尚度，增加产品附加值。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提高产品附加值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智慧科技园项目有助于企业拓展新的市场领域，开发新的消费群体，提升品牌影响力。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拓展市场空间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智慧科技园项目建设将带动相关产业的发展，增加就业机会，为区域经济发展注入新活力。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现代消费者追求时尚与个性，对羽绒服的款式、颜色、设计元素等有着较高的要求。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针对特定场景和需求的功能性羽绒服受到越来越多消费者的青睐，如防水、防风、透气、耐磨等。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羽绒服的舒适性同样受到消费者关注，包括面料柔软度、透气性、合身度等方面。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保暖性能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消费者普遍关注羽绒服的保暖性能，注重羽绒填充物、含绒量、蓬松度等指标。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年轻消费者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注重个性化与时尚感，偏好独特的设计元素和流行色彩，同时关注品牌与环保理念。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中年消费者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更看重羽绒服的保暖性能和舒适性，偏好经典款式和中性色彩，注重品牌口碑和性价比。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老年消费者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关注羽绒服的保暖性和实用性，偏好简约大方的设计和深色系，对品牌和价格敏感度相对较低。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不同年龄段消费者偏好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由于气候寒冷且干燥，消费者更注重羽绒服的保暖性能和防风效果，偏好厚实且蓬松度高的羽绒服。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北方地区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气候相对温暖潮湿，消费者更注重羽绒服的透气性和轻便性，偏好轻薄且易收纳的羽绒服。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南方地区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高原气候多变且氧气稀薄，消费者需要兼具保暖、防风、透气等性能的羽绒服，以适应复杂的气候条件。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高原地区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地域性需求差异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国内知名品牌，以高品质和时尚设计著称，拥有广泛的消费者基础。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国际知名品牌，注重科技创新和环保理念，在高端市场具有较大影响力。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品牌C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新晋品牌，以性价比和快速响应市场需求为特点，逐渐在市场中占据一席之地。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市场份额与竞争格局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根据最近的市场调研数据，品牌A、品牌B和品牌C分别占据市场总额的30%、25%和15%，其余份额由众多中小品牌瓜分。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当前羽绒服市场呈现出多元化竞争的格局，品牌间竞争激烈，但同时也存在合作与共赢的机会。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通过加强品牌宣传和设计创新，巩固和扩大市场份额。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品牌知名度高，产品品质优良，设计时尚。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竞争策略及优劣势分析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劣势：价格相对较高，对年轻消费者的吸引力不足。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注重科技创新和环保理念，打造高端品牌形象。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科技含量高，符合现代消费者的环保意识，品牌影响力大。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竞争策略及优劣势分析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以性价比和快速响应市场需求为特点，抢占市场份额。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价格亲民，能够快速适应市场变化。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品牌形象相对较弱，产品品质有待提高。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https://d.book118.com/565324320323011114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2024-09-22T03:42:50.832</cp:lastPrinted>
  <dcterms:created xsi:type="dcterms:W3CDTF">2024-09-21T19:42:50Z</dcterms:created>
  <dcterms:modified xsi:type="dcterms:W3CDTF">2024-09-21T19:42:53Z</dcterms:modified>
</cp:coreProperties>
</file>