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3D9E1-2AA3-4084-9ABB-EC9444217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24963-12CD-41D0-BB61-0A528CC05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5D3B2-AC34-4FD7-A16D-7C82072E6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0DD6D1-04E4-40D6-9DAE-1CCE5819D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0021BD-B5EB-45FF-85CB-FB743C6D7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7E67F5-0417-406A-8C52-F604F52E8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9AD143-3853-4D82-B2DA-3090A6E1E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7BACF-2B55-4C7F-9DD0-34346C6B4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7C16D-AE82-4846-9F94-45B14534A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800F8-7888-41DD-8A45-1E3217AB0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BC7D7-21FF-405E-A1AB-A88B910A0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331131102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反强迫劳动、反歧视、反骚扰培训优质课程\n## 1.反强迫劳动的基本概念与法律法规\n### 1.1强迫劳动的定义及其表现形式\n### 1.2国际劳工组织关于反强迫劳动的规定\n### 1.3中国法律法规对反强迫劳动的规定及案例分析\n## 2.反歧视的基本概念与法律法规\n### 2.1歧视的定义及其表现形式\n### 2.2国际劳工组织关于反歧视的规定\n### 2.3中国法律法规对反歧视的规定及案例分析\n## 3.反骚扰的基本概念与法律法规\n### 3.1骚扰的定义及其表现形式\n### 3.2国际劳工组织关于反骚扰的规定\n### 3.3中国法律法规对反骚扰的规定及案例分析\n## 4.企业反强迫劳动、反歧视、反骚扰的实践与探索\n### 4.1企业反强迫劳动的管理制度与措施\n### 4.2企业反歧视的管理制度与措施\n### 4.3企业反骚扰的管理制度与措施\n## 5.员工反强迫劳动、反歧视、反骚扰的自我保护与维权\n### 5.1员工如何识别强迫劳动、歧视、骚扰行为\n### 5.2员工如何收集与保留证据\n### 5.3员工如何维权及寻求法律救济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/>
              <a:t>反强迫劳动、反歧视、反骚扰培训优质课程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0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反强迫劳动的基本概念与法律法规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强迫劳动的定义及其表现形式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强迫劳动是指雇主通过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暴力、威胁、欺诈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等手段，强迫劳动者从事劳动的行为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暴力手段：如殴打、捆绑、限制人身自由等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威胁手段：如威胁劳动者及其家人的生命安全、名誉、财产等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欺诈手段：如虚假招聘、拖欠工资、强制加班等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强迫劳动的表现形式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强制劳动者加班加点，超过法定工作时间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强制劳动者从事高强度、低报酬的劳动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限制劳动者的人身自由，如扣押身份证、限制外出等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侵犯劳动者的合法权益，如拖欠工资、不缴纳社会保险等</a:t>
            </a:r>
            <a:endParaRPr/>
          </a:p>
        </p:txBody>
      </p:sp>
      <p:cxnSp>
        <p:nvCxnSpPr>
          <p:cNvPr id="14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4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国际劳工组织（ILO）于1930年通过了《强迫劳动公约》（No. 29），旨在禁止一切形式的强迫劳动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强迫劳动包括所有形式的强制劳动，无论其目的如何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各国政府有义务采取一切适当措施，消除强迫劳动现象</a:t>
                </a:r>
                <a:endParaRPr/>
              </a:p>
            </p:txBody>
          </p:sp>
        </p:grpSp>
        <p:grpSp>
          <p:nvGrpSpPr>
            <p:cNvPr id="15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ILO于1956年通过了《强迫劳动公约补充议定书》（No. 105），对强迫劳动的定义和范围进行了进一步明确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强调强迫劳动的自愿性，即劳动者应当有权选择是否从事劳动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将强迫劳动的范围扩大到包括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拐卖人口、卖淫、性剥削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等行为</a:t>
                </a:r>
                <a:endParaRPr/>
              </a:p>
            </p:txBody>
          </p:sp>
        </p:grpSp>
      </p:grpSp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国际劳工组织关于反强迫劳动的规定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中国《劳动法》明确规定，禁止用人单位以暴力、威胁或者非法限制人身自由的手段强迫劳动者劳动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用人单位违反该规定的，劳动者有权拒绝劳动，并可以向劳动保障行政部门投诉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用人单位因此解除劳动合同的，应当支付经济补偿</a:t>
                </a:r>
                <a:endParaRPr/>
              </a:p>
            </p:txBody>
          </p:sp>
        </p:grpSp>
        <p:grpSp>
          <p:nvGrpSpPr>
            <p:cNvPr id="15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中国《刑法》规定，强迫他人劳动的，处三年以下有期徒刑或者拘役，并处或者单处罚金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典型案例：某用人单位强迫劳动者长时间加班，导致劳动者过度劳累，甚至出现生命危险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用人单位及其负责人因此被追究刑事责任，受到法律的严厉制裁</a:t>
                </a:r>
                <a:endParaRPr/>
              </a:p>
            </p:txBody>
          </p:sp>
        </p:grpSp>
      </p:grpSp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中国法律法规对反强迫劳动的规定及案例分析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4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65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反歧视的基本概念与法律法规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8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歧视是指用人单位基于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种族、性别、宗教、国籍、年龄、残疾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等原因，对劳动者采取不平等对待的行为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种族歧视：如基于劳动者的种族、肤色、民族、血统等进行歧视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性别歧视：如基于劳动者的性别、性取向等进行歧视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宗教歧视：如基于劳动者的宗教信仰、风俗习惯等进行歧视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国籍歧视：如基于劳动者的国籍、地域等进行歧视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年龄歧视：如基于劳动者的年龄、出生年代等进行歧视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残疾歧视：如基于劳动者的身体残疾、精神残疾等进行歧视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歧视的表现形式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薪酬歧视：如支付给不同劳动者的工资、福利等存在明显差异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职业歧视：如限制劳动者从事某项工作或者提供不平等的职业发展机会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人际歧视：如对劳动者进行侮辱、诽谤、排挤、孤立等</a:t>
            </a:r>
            <a:endParaRPr/>
          </a:p>
        </p:txBody>
      </p:sp>
      <p:sp>
        <p:nvSpPr>
          <p:cNvPr id="1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歧视的定义及其表现形式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ILO于1958年通过了《就业和职业歧视公约》（No. 111），旨在消除就业和职业领域的歧视现象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各国政府有义务采取一切适当措施，消除歧视现象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劳动者有权在就业和职业过程中享有平等待遇</a:t>
                </a:r>
                <a:endParaRPr/>
              </a:p>
            </p:txBody>
          </p:sp>
        </p:grpSp>
        <p:grpSp>
          <p:nvGrpSpPr>
            <p:cNvPr id="17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ILO于2000年通过了《就业和职业歧视公约补充议定书》（No. 181），对歧视的定义和范围进行了进一步明确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强调歧视的故意性，即用人单位应当明知其行为构成歧视但仍然实施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将歧视的范围扩大到包括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性别认同、性取向、残疾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等因素</a:t>
                </a:r>
                <a:endParaRPr/>
              </a:p>
            </p:txBody>
          </p: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国际劳工组织关于反歧视的规定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中国《劳动法》明确规定，用人单位不得歧视劳动者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用人单位违反该规定的，劳动者有权拒绝劳动，并可以向劳动保障行政部门投诉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用人单位因此解除劳动合同的，应当支付经济补偿</a:t>
                </a:r>
                <a:endParaRPr/>
              </a:p>
            </p:txBody>
          </p:sp>
        </p:grpSp>
        <p:grpSp>
          <p:nvGrpSpPr>
            <p:cNvPr id="18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中国《就业促进法》规定，用人单位不得歧视残疾人、少数民族人员、妇女、未成年人等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典型案例：某用人单位在招聘过程中明确规定不招聘女性，导致女性劳动者无法平等就业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用人单位因此被追究法律责任，受到法律的严厉制裁</a:t>
                </a:r>
                <a:endParaRPr/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中国法律法规对反歧视的规定及案例分析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反骚扰的基本概念与法律法规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骚扰的定义及其表现形式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骚扰是指用人单位、雇主或者同事基于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性、种族、宗教、国籍、年龄、残疾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等原因，对劳动者进行不受欢迎的言语、行为或者举止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性骚扰：如对劳动者进行性暗示、性挑逗、性要求等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种族骚扰：如对劳动者进行侮辱、歧视、排挤等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宗教骚扰：如对劳动者进行侮辱、歧视、排挤等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国籍骚扰：如对劳动者进行侮辱、歧视、排挤等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年龄骚扰：如对劳动者进行侮辱、歧视、排挤等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残疾骚扰：如对劳动者进行侮辱、歧视、排挤等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骚扰的表现形式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语言骚扰：如使用侮辱性、猥亵性、歧视性的言语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行为骚扰：如进行性挑逗、肢体接触、侵犯隐私等行为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视觉骚扰：如展示不适当、冒犯性的图片、视频等</a:t>
            </a:r>
            <a:endParaRPr/>
          </a:p>
        </p:txBody>
      </p:sp>
      <p:cxnSp>
        <p:nvCxnSpPr>
          <p:cNvPr id="1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https://d.book118.com/565331131102011113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反强迫劳动、反歧视、反骚扰培训优质课程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2024-09-19T22:48:26.533</cp:lastPrinted>
  <dcterms:created xsi:type="dcterms:W3CDTF">2024-09-19T14:48:26Z</dcterms:created>
  <dcterms:modified xsi:type="dcterms:W3CDTF">2024-09-19T14:48:28Z</dcterms:modified>
</cp:coreProperties>
</file>