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3AA416C-BFB9-40D5-91FF-64B5E6FA71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C3906E-5F3F-4CC1-8765-242302A9E3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145CA18-AE96-40E5-8A2E-B3397D3820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5E1DE6E-6C30-4D25-ACFE-53EBA30446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B011BBB-B572-4334-B4AD-2A425479303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47EDCBE-D957-4314-AAFF-1F2EE7FBB88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1CD4754-9E22-443A-9079-383C4A35E28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F6E299-19A3-4F4F-ADB8-03124FB607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8F49D4-4CA0-4E93-8D2B-1D997A9BFB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3AC92A-DA0D-40F3-A07E-085650530E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F7AD4D-1E39-4959-8E14-C6353A863E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53321033000111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线上汽车保养市场竞争态势分析</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线上汽车保养市场规模与增长潜力分析
 线上汽车保养市场主要参与者及其竞争优势分析
 线上汽车保养市场竞争格局及集中度分析
 线上汽车保养市场价格竞争态势分析
 线上汽车保养市场服务质量竞争态势分析
 线上汽车保养市场营销策略竞争态势分析
 线上汽车保养市场技术创新竞争态势分析
 线上汽车保养市场未来发展趋势及展望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线上汽车保养市场规模与增长潜力分析</a:t>
            </a:r>
          </a:p>
        </p:txBody>
      </p:sp>
      <p:sp>
        <p:nvSpPr>
          <p:cNvPr id="3" name="Subtitle 2"/>
          <p:cNvSpPr>
            <a:spLocks noGrp="1"/>
          </p:cNvSpPr>
          <p:nvPr>
            <p:ph type="subTitle" idx="1"/>
          </p:nvPr>
        </p:nvSpPr>
        <p:spPr/>
        <p:txBody>
          <a:bodyPr/>
          <a:lstStyle/>
          <a:p>
            <a:r>
              <a:t>线上汽车保养市场竞争态势分析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线上汽车保养市场规模与增长潜力分析</a:t>
            </a:r>
          </a:p>
        </p:txBody>
      </p:sp>
      <p:sp>
        <p:nvSpPr>
          <p:cNvPr id="3" name="Text Placeholder 2"/>
          <p:cNvSpPr>
            <a:spLocks noGrp="1"/>
          </p:cNvSpPr>
          <p:nvPr>
            <p:ph type="body" idx="1"/>
          </p:nvPr>
        </p:nvSpPr>
        <p:spPr/>
        <p:txBody>
          <a:bodyPr/>
          <a:lstStyle/>
          <a:p>
            <a:r>
              <a:t>线上汽车保养市场规模及其增长动力</a:t>
            </a:r>
          </a:p>
        </p:txBody>
      </p:sp>
      <p:sp>
        <p:nvSpPr>
          <p:cNvPr id="4" name="Content Placeholder 3"/>
          <p:cNvSpPr>
            <a:spLocks noGrp="1"/>
          </p:cNvSpPr>
          <p:nvPr>
            <p:ph sz="half" idx="2"/>
          </p:nvPr>
        </p:nvSpPr>
        <p:spPr/>
        <p:txBody>
          <a:bodyPr/>
          <a:lstStyle/>
          <a:p>
            <a:r>
              <a:t>1. 中国线上汽车保养市场规模庞大，2021年市场规模达到1514亿元，同比增长25.6%。</a:t>
            </a:r>
          </a:p>
          <a:p>
            <a:r>
              <a:t>2. 随着汽车保有量的不断增长，以及消费者对汽车保养意识的增强，预计未来几年线上汽车保养市场将保持较快速增长，2026年市场规模有望达到2972亿元。</a:t>
            </a:r>
          </a:p>
          <a:p>
            <a:r>
              <a:t>3. 推动线上汽车保养市场增长的主要动力包括：</a:t>
            </a:r>
          </a:p>
          <a:p>
            <a:r>
              <a:t>  - 汽车保有量的快速增长</a:t>
            </a:r>
          </a:p>
          <a:p>
            <a:r>
              <a:t>  - 消费者对汽车保养意识的增强</a:t>
            </a:r>
          </a:p>
          <a:p>
            <a:r>
              <a:t>  - 移动互联网和智能手机的普及</a:t>
            </a:r>
          </a:p>
          <a:p>
            <a:r>
              <a:t>  - 线上汽车保养平台的不断发展成熟</a:t>
            </a:r>
          </a:p>
        </p:txBody>
      </p:sp>
      <p:sp>
        <p:nvSpPr>
          <p:cNvPr id="5" name="Text Placeholder 4"/>
          <p:cNvSpPr>
            <a:spLocks noGrp="1"/>
          </p:cNvSpPr>
          <p:nvPr>
            <p:ph type="body" idx="3"/>
          </p:nvPr>
        </p:nvSpPr>
        <p:spPr/>
        <p:txBody>
          <a:bodyPr/>
          <a:lstStyle/>
          <a:p>
            <a:r>
              <a:t>汽车保养行业线上化率提升趋势明显</a:t>
            </a:r>
          </a:p>
        </p:txBody>
      </p:sp>
      <p:sp>
        <p:nvSpPr>
          <p:cNvPr id="6" name="Content Placeholder 5"/>
          <p:cNvSpPr>
            <a:spLocks noGrp="1"/>
          </p:cNvSpPr>
          <p:nvPr>
            <p:ph sz="half" idx="4"/>
          </p:nvPr>
        </p:nvSpPr>
        <p:spPr/>
        <p:txBody>
          <a:bodyPr/>
          <a:lstStyle/>
          <a:p>
            <a:r>
              <a:t>1. 线上汽车保养行业线上化率呈现出快速提升的趋势，2021年线上渗透率为31.4%，同比增长了8.9%。</a:t>
            </a:r>
          </a:p>
          <a:p>
            <a:r>
              <a:t>2. 预计未来几年线上汽车保养行业线上化率将持续提升，2026年线上渗透率有望达到52.5%。</a:t>
            </a:r>
          </a:p>
          <a:p>
            <a:r>
              <a:t>3. 推动线上汽车保养行业线上化率提升的主要因素包括：</a:t>
            </a:r>
          </a:p>
          <a:p>
            <a:r>
              <a:t>  - 线上汽车保养平台的快速发展</a:t>
            </a:r>
          </a:p>
          <a:p>
            <a:r>
              <a:t>  - 线上汽车保养服务的便捷性和优惠价格</a:t>
            </a:r>
          </a:p>
          <a:p>
            <a:r>
              <a:t>  - 消费者对线上汽车保养的认知度和接受度不断提高</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线上汽车保养市场主要参与者及其竞争优势分析</a:t>
            </a:r>
          </a:p>
        </p:txBody>
      </p:sp>
      <p:sp>
        <p:nvSpPr>
          <p:cNvPr id="3" name="Subtitle 2"/>
          <p:cNvSpPr>
            <a:spLocks noGrp="1"/>
          </p:cNvSpPr>
          <p:nvPr>
            <p:ph type="subTitle" idx="1"/>
          </p:nvPr>
        </p:nvSpPr>
        <p:spPr/>
        <p:txBody>
          <a:bodyPr/>
          <a:lstStyle/>
          <a:p>
            <a:r>
              <a:t>线上汽车保养市场竞争态势分析</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线上汽车保养市场主要参与者及其竞争优势分析</a:t>
            </a:r>
          </a:p>
        </p:txBody>
      </p:sp>
      <p:sp>
        <p:nvSpPr>
          <p:cNvPr id="3" name="Text Placeholder 2"/>
          <p:cNvSpPr>
            <a:spLocks noGrp="1"/>
          </p:cNvSpPr>
          <p:nvPr>
            <p:ph type="body" idx="1"/>
          </p:nvPr>
        </p:nvSpPr>
        <p:spPr/>
        <p:txBody>
          <a:bodyPr/>
          <a:lstStyle/>
          <a:p>
            <a:r>
              <a:t>线上汽车保养市场的主要参与者</a:t>
            </a:r>
          </a:p>
        </p:txBody>
      </p:sp>
      <p:sp>
        <p:nvSpPr>
          <p:cNvPr id="4" name="Content Placeholder 3"/>
          <p:cNvSpPr>
            <a:spLocks noGrp="1"/>
          </p:cNvSpPr>
          <p:nvPr>
            <p:ph sz="half" idx="2"/>
          </p:nvPr>
        </p:nvSpPr>
        <p:spPr/>
        <p:txBody>
          <a:bodyPr/>
          <a:lstStyle/>
          <a:p>
            <a:r>
              <a:t>1. 线上汽车保养市场的主要参与者可以分为四类：汽车制造商、汽车经销商、独立汽修厂和互联网平台。</a:t>
            </a:r>
          </a:p>
          <a:p>
            <a:r>
              <a:t>2. 汽车制造商和汽车经销商拥有强大的品牌优势和售后服务网络，在市场中具有先发优势。</a:t>
            </a:r>
          </a:p>
          <a:p>
            <a:r>
              <a:t>3. 独立汽修厂具有成本优势和灵活性优势，在市场中占据重要份额。</a:t>
            </a:r>
          </a:p>
          <a:p>
            <a:r>
              <a:t>4. 互联网平台凭借其便捷性、透明性和价格优势，正在迅速崛起，成为线上汽车保养市场的重要参与者。</a:t>
            </a:r>
          </a:p>
        </p:txBody>
      </p:sp>
      <p:sp>
        <p:nvSpPr>
          <p:cNvPr id="5" name="Text Placeholder 4"/>
          <p:cNvSpPr>
            <a:spLocks noGrp="1"/>
          </p:cNvSpPr>
          <p:nvPr>
            <p:ph type="body" idx="3"/>
          </p:nvPr>
        </p:nvSpPr>
        <p:spPr/>
        <p:txBody>
          <a:bodyPr/>
          <a:lstStyle/>
          <a:p>
            <a:r>
              <a:t>线上汽车保养市场的竞争优势分析</a:t>
            </a:r>
          </a:p>
        </p:txBody>
      </p:sp>
      <p:sp>
        <p:nvSpPr>
          <p:cNvPr id="6" name="Content Placeholder 5"/>
          <p:cNvSpPr>
            <a:spLocks noGrp="1"/>
          </p:cNvSpPr>
          <p:nvPr>
            <p:ph sz="half" idx="4"/>
          </p:nvPr>
        </p:nvSpPr>
        <p:spPr/>
        <p:txBody>
          <a:bodyPr/>
          <a:lstStyle/>
          <a:p>
            <a:r>
              <a:t>1. 汽车制造商和汽车经销商的竞争优势在于其强大的品牌优势和售后服务网络。</a:t>
            </a:r>
          </a:p>
          <a:p>
            <a:r>
              <a:t>2. 独立汽修厂的竞争优势在于其成本优势、灵活性优势和技术优势。</a:t>
            </a:r>
          </a:p>
          <a:p>
            <a:r>
              <a:t>3. 互联网平台的竞争优势在于其便捷性、透明性和价格优势。</a:t>
            </a:r>
          </a:p>
          <a:p>
            <a:r>
              <a:t>4. 随着互联网技术的发展，线上汽车保养市场竞争日益激烈，各参与者都在努力提升自己的竞争优势。</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线上汽车保养市场竞争格局及集中度分析</a:t>
            </a:r>
          </a:p>
        </p:txBody>
      </p:sp>
      <p:sp>
        <p:nvSpPr>
          <p:cNvPr id="3" name="Subtitle 2"/>
          <p:cNvSpPr>
            <a:spLocks noGrp="1"/>
          </p:cNvSpPr>
          <p:nvPr>
            <p:ph type="subTitle" idx="1"/>
          </p:nvPr>
        </p:nvSpPr>
        <p:spPr/>
        <p:txBody>
          <a:bodyPr/>
          <a:lstStyle/>
          <a:p>
            <a:r>
              <a:t>线上汽车保养市场竞争态势分析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线上汽车保养市场竞争格局及集中度分析</a:t>
            </a:r>
          </a:p>
        </p:txBody>
      </p:sp>
      <p:sp>
        <p:nvSpPr>
          <p:cNvPr id="3" name="Text Placeholder 2"/>
          <p:cNvSpPr>
            <a:spLocks noGrp="1"/>
          </p:cNvSpPr>
          <p:nvPr>
            <p:ph type="body" idx="1"/>
          </p:nvPr>
        </p:nvSpPr>
        <p:spPr/>
        <p:txBody>
          <a:bodyPr/>
          <a:lstStyle/>
          <a:p>
            <a:r>
              <a:t>线上汽车保养市场竞争格局分析</a:t>
            </a:r>
          </a:p>
        </p:txBody>
      </p:sp>
      <p:sp>
        <p:nvSpPr>
          <p:cNvPr id="4" name="Content Placeholder 3"/>
          <p:cNvSpPr>
            <a:spLocks noGrp="1"/>
          </p:cNvSpPr>
          <p:nvPr>
            <p:ph sz="half" idx="2"/>
          </p:nvPr>
        </p:nvSpPr>
        <p:spPr/>
        <p:txBody>
          <a:bodyPr/>
          <a:lstStyle/>
          <a:p>
            <a:r>
              <a:t>1. 线上汽车保养平台呈现多强争霸的局面，头部企业占据较大市场份额。以XX为代表的传统汽车经销商转型线上，以XX为代表的互联网企业跨界入局，以XX为代表的独立第三方平台专注于汽车保养服务。</a:t>
            </a:r>
          </a:p>
          <a:p>
            <a:r>
              <a:t>2. 各平台的市场份额相对分散，头部效应明显。XX、XX、XX等头部企业市场份额较高，但仍有较大增长空间。</a:t>
            </a:r>
          </a:p>
          <a:p>
            <a:r>
              <a:t>3. 线上汽车保养市场发展初期，各平台的竞争主要集中在价格、服务和产品质量方面。</a:t>
            </a:r>
          </a:p>
        </p:txBody>
      </p:sp>
      <p:sp>
        <p:nvSpPr>
          <p:cNvPr id="5" name="Text Placeholder 4"/>
          <p:cNvSpPr>
            <a:spLocks noGrp="1"/>
          </p:cNvSpPr>
          <p:nvPr>
            <p:ph type="body" idx="3"/>
          </p:nvPr>
        </p:nvSpPr>
        <p:spPr/>
        <p:txBody>
          <a:bodyPr/>
          <a:lstStyle/>
          <a:p>
            <a:r>
              <a:t>线上汽车保养市场集中度分析</a:t>
            </a:r>
          </a:p>
        </p:txBody>
      </p:sp>
      <p:sp>
        <p:nvSpPr>
          <p:cNvPr id="6" name="Content Placeholder 5"/>
          <p:cNvSpPr>
            <a:spLocks noGrp="1"/>
          </p:cNvSpPr>
          <p:nvPr>
            <p:ph sz="half" idx="4"/>
          </p:nvPr>
        </p:nvSpPr>
        <p:spPr/>
        <p:txBody>
          <a:bodyPr/>
          <a:lstStyle/>
          <a:p>
            <a:r>
              <a:t>1. 线上汽车保养市场集中度较低，CR3为XX%，CR5为XX%，市场仍处于分散竞争阶段。</a:t>
            </a:r>
          </a:p>
          <a:p>
            <a:r>
              <a:t>2. 头部企业具有较强的市场支配地位，但尚未形成寡头垄断格局。</a:t>
            </a:r>
          </a:p>
          <a:p>
            <a:r>
              <a:t>3. 市场集中度有逐渐提高的趋势，头部企业市场份额不断扩大。</a:t>
            </a:r>
          </a:p>
          <a:p>
            <a:r>
              <a:t>4. 预计随着市场规模的扩大和行业竞争的加剧，线上汽车保养市场集中度将进一步提高。</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线上汽车保养市场价格竞争态势分析</a:t>
            </a:r>
          </a:p>
        </p:txBody>
      </p:sp>
      <p:sp>
        <p:nvSpPr>
          <p:cNvPr id="3" name="Subtitle 2"/>
          <p:cNvSpPr>
            <a:spLocks noGrp="1"/>
          </p:cNvSpPr>
          <p:nvPr>
            <p:ph type="subTitle" idx="1"/>
          </p:nvPr>
        </p:nvSpPr>
        <p:spPr/>
        <p:txBody>
          <a:bodyPr/>
          <a:lstStyle/>
          <a:p>
            <a:r>
              <a:t>线上汽车保养市场竞争态势分析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线上汽车保养市场价格竞争态势分析</a:t>
            </a:r>
          </a:p>
        </p:txBody>
      </p:sp>
      <p:sp>
        <p:nvSpPr>
          <p:cNvPr id="3" name="Text Placeholder 2"/>
          <p:cNvSpPr>
            <a:spLocks noGrp="1"/>
          </p:cNvSpPr>
          <p:nvPr>
            <p:ph type="body" idx="1"/>
          </p:nvPr>
        </p:nvSpPr>
        <p:spPr/>
        <p:txBody>
          <a:bodyPr/>
          <a:lstStyle/>
          <a:p>
            <a:r>
              <a:t>线上汽车保养市场价格竞争态势概述</a:t>
            </a:r>
          </a:p>
        </p:txBody>
      </p:sp>
      <p:sp>
        <p:nvSpPr>
          <p:cNvPr id="4" name="Content Placeholder 3"/>
          <p:cNvSpPr>
            <a:spLocks noGrp="1"/>
          </p:cNvSpPr>
          <p:nvPr>
            <p:ph sz="half" idx="2"/>
          </p:nvPr>
        </p:nvSpPr>
        <p:spPr/>
        <p:txBody>
          <a:bodyPr/>
          <a:lstStyle/>
          <a:p>
            <a:r>
              <a:t>1. 市场价格竞争格局呈现多层次分化态势，高端市场由品牌连锁企业主导，中端市场由区域性企业把控，低端市场由小型修理厂瓜分。</a:t>
            </a:r>
          </a:p>
          <a:p>
            <a:r>
              <a:t>2. 线上汽车保养平台主要通过提供优惠价格、促销活动、会员折扣等方式吸引消费者，价格竞争日趋激烈。</a:t>
            </a:r>
          </a:p>
          <a:p>
            <a:r>
              <a:t>3. 汽车保养服务价格受到多种因素影响，如汽车品牌、车型、保养项目、服务质量、市场竞争情况等，消费者在选择保养服务时应综合考虑这些因素，选择性价比高的服务提供商。</a:t>
            </a:r>
          </a:p>
        </p:txBody>
      </p:sp>
      <p:sp>
        <p:nvSpPr>
          <p:cNvPr id="5" name="Text Placeholder 4"/>
          <p:cNvSpPr>
            <a:spLocks noGrp="1"/>
          </p:cNvSpPr>
          <p:nvPr>
            <p:ph type="body" idx="3"/>
          </p:nvPr>
        </p:nvSpPr>
        <p:spPr/>
        <p:txBody>
          <a:bodyPr/>
          <a:lstStyle/>
          <a:p>
            <a:r>
              <a:t>线上汽车保养市场价格竞争趋势分析</a:t>
            </a:r>
          </a:p>
        </p:txBody>
      </p:sp>
      <p:sp>
        <p:nvSpPr>
          <p:cNvPr id="6" name="Content Placeholder 5"/>
          <p:cNvSpPr>
            <a:spLocks noGrp="1"/>
          </p:cNvSpPr>
          <p:nvPr>
            <p:ph sz="half" idx="4"/>
          </p:nvPr>
        </p:nvSpPr>
        <p:spPr/>
        <p:txBody>
          <a:bodyPr/>
          <a:lstStyle/>
          <a:p>
            <a:r>
              <a:t>1. 线上汽车保养市场价格竞争将继续加剧，平台间将展开更激烈的价格战，以吸引更多消费者。</a:t>
            </a:r>
          </a:p>
          <a:p>
            <a:r>
              <a:t>2. 随着汽车保养服务需求的不断增长，价格竞争将从单纯的价格下调转向服务质量和客户体验的竞争，消费者将更加注重服务的品质和满意度。</a:t>
            </a:r>
          </a:p>
          <a:p>
            <a:r>
              <a:t>3. 随着汽车保有量的不断增加和汽车保养知识的普及，消费者对汽车保养服务的价格敏感度将有所下降，更加注重性价比和服务质量。</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线上汽车保养市场服务质量竞争态势分析</a:t>
            </a:r>
          </a:p>
        </p:txBody>
      </p:sp>
      <p:sp>
        <p:nvSpPr>
          <p:cNvPr id="3" name="Subtitle 2"/>
          <p:cNvSpPr>
            <a:spLocks noGrp="1"/>
          </p:cNvSpPr>
          <p:nvPr>
            <p:ph type="subTitle" idx="1"/>
          </p:nvPr>
        </p:nvSpPr>
        <p:spPr/>
        <p:txBody>
          <a:bodyPr/>
          <a:lstStyle/>
          <a:p>
            <a:r>
              <a:t>线上汽车保养市场竞争态势分析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线上汽车保养市场服务质量竞争态势分析</a:t>
            </a:r>
          </a:p>
        </p:txBody>
      </p:sp>
      <p:sp>
        <p:nvSpPr>
          <p:cNvPr id="3" name="Text Placeholder 2"/>
          <p:cNvSpPr>
            <a:spLocks noGrp="1"/>
          </p:cNvSpPr>
          <p:nvPr>
            <p:ph type="body" idx="1"/>
          </p:nvPr>
        </p:nvSpPr>
        <p:spPr/>
        <p:txBody>
          <a:bodyPr/>
          <a:lstStyle/>
          <a:p>
            <a:r>
              <a:t>服务规范性竞争</a:t>
            </a:r>
          </a:p>
        </p:txBody>
      </p:sp>
      <p:sp>
        <p:nvSpPr>
          <p:cNvPr id="4" name="Content Placeholder 3"/>
          <p:cNvSpPr>
            <a:spLocks noGrp="1"/>
          </p:cNvSpPr>
          <p:nvPr>
            <p:ph sz="half" idx="2"/>
          </p:nvPr>
        </p:nvSpPr>
        <p:spPr/>
        <p:txBody>
          <a:bodyPr/>
          <a:lstStyle/>
          <a:p>
            <a:r>
              <a:t>1. 行业标准与规范：线上汽车保养平台制定统一的服务标准和规范，确保服务的质量和一致性。</a:t>
            </a:r>
          </a:p>
          <a:p>
            <a:r>
              <a:t>2. 服务流程标准化：平台建立标准化服务流程，从预约、上门取车、保养、质检、交付等环节进行规范，提高服务效率和质量。</a:t>
            </a:r>
          </a:p>
          <a:p>
            <a:r>
              <a:t>3. 服务人员资质认证：平台对服务人员进行资质认证，确保其具备相应的专业技能和经验，提供高质量的服务。</a:t>
            </a:r>
          </a:p>
        </p:txBody>
      </p:sp>
      <p:sp>
        <p:nvSpPr>
          <p:cNvPr id="5" name="Text Placeholder 4"/>
          <p:cNvSpPr>
            <a:spLocks noGrp="1"/>
          </p:cNvSpPr>
          <p:nvPr>
            <p:ph type="body" idx="3"/>
          </p:nvPr>
        </p:nvSpPr>
        <p:spPr/>
        <p:txBody>
          <a:bodyPr/>
          <a:lstStyle/>
          <a:p>
            <a:r>
              <a:t>服务透明度竞争</a:t>
            </a:r>
          </a:p>
        </p:txBody>
      </p:sp>
      <p:sp>
        <p:nvSpPr>
          <p:cNvPr id="6" name="Content Placeholder 5"/>
          <p:cNvSpPr>
            <a:spLocks noGrp="1"/>
          </p:cNvSpPr>
          <p:nvPr>
            <p:ph sz="half" idx="4"/>
          </p:nvPr>
        </p:nvSpPr>
        <p:spPr/>
        <p:txBody>
          <a:bodyPr/>
          <a:lstStyle/>
          <a:p>
            <a:r>
              <a:t>1. 服务价格透明：平台提供透明的服务价格，让用户提前知晓服务费用，避免价格欺诈。</a:t>
            </a:r>
          </a:p>
          <a:p>
            <a:r>
              <a:t>2. 服务项目公开：平台公开服务项目，让用户清楚了解保养内容和工时费用，避免隐形消费。</a:t>
            </a:r>
          </a:p>
          <a:p>
            <a:r>
              <a:t>3. 服务过程可视化：平台通过实时定位、视频监控等技术，让用户随时掌握服务进度和过程，提高服务透明度。</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https://d.book118.com/565332103300011123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13</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13</vt:i4>
      </vt:variant>
    </vt:vector>
  </HeadingPairs>
  <TitlesOfParts>
    <vt:vector baseType="lpstr" size="24">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线上汽车保养市场规模与增长潜力分析</vt:lpstr>
      <vt:lpstr> 线上汽车保养市场规模与增长潜力分析</vt:lpstr>
      <vt:lpstr> 线上汽车保养市场主要参与者及其竞争优势分析</vt:lpstr>
      <vt:lpstr> 线上汽车保养市场主要参与者及其竞争优势分析</vt:lpstr>
      <vt:lpstr> 线上汽车保养市场竞争格局及集中度分析</vt:lpstr>
      <vt:lpstr> 线上汽车保养市场竞争格局及集中度分析</vt:lpstr>
      <vt:lpstr> 线上汽车保养市场价格竞争态势分析</vt:lpstr>
      <vt:lpstr> 线上汽车保养市场价格竞争态势分析</vt:lpstr>
      <vt:lpstr> 线上汽车保养市场服务质量竞争态势分析</vt:lpstr>
      <vt:lpstr> 线上汽车保养市场服务质量竞争态势分析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2024-09-27T17:27:24.566</cp:lastPrinted>
  <dcterms:created xsi:type="dcterms:W3CDTF">2024-09-27T09:27:24Z</dcterms:created>
  <dcterms:modified xsi:type="dcterms:W3CDTF">2024-09-27T09:27:26Z</dcterms:modified>
</cp:coreProperties>
</file>