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54B781-8C7C-44C3-8EFF-43A1F0E0B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ACF2D9-F9BB-418F-8FFC-DCCD911C73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2EBC06-36C3-4D14-A1CC-656F569A7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31B9BF-1233-4254-8BEA-CAE12B6131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AC08F4-E113-4382-B53A-9FF01333B1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D8FCF3-96A6-4904-A0BB-725FA5C507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713CBE-C026-4CE0-B0D9-03CFF8725F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BC6938-C142-46F2-AB20-B220D3D948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9672A-C44A-4A4B-A3F8-F1AE94940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B516B6-7D1D-47A5-A1F7-D4F44E0BC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CF884B-6B78-4216-BADB-E152D07C8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33224203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营销手段创新的知识</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汇报人：XXX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营销手段创新概述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传统营销手段的创新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新兴营销手段的创新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营销手段创新的实施与评估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营销手段创新的挑战与解决方案</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营销手段创新概述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营销手段创新是指企业为了提高营销效果和竞争力，在营销策略、手段和工具等方面进行创新和改进的过程。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营销手段创新具有针对性、实效性和新颖性等特点，能够满足消费者不断变化的需求，提高品牌知名度和销售业绩。</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通过营销手段创新，企业可以更好地满足消费者需求，提高品牌知名度和美誉度，从而在激烈的市场竞争中脱颖而出。</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增强品牌竞争力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有效的营销手段创新能够吸引更多潜在客户，增加消费者黏性，促进销售量的增长。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提高销售业绩</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通过优化营销策略和手段，企业可以降低营销成本，提高营销投入产出比，实现更高效的营销推广。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降低营销成本</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营销手段创新的重要性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包括广告、促销、公关等传统营销手段的创新，如数字广告、社交媒体营销等。</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传统营销手段创新</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通过创造有价值的内容吸引目标受众，如短视频、直播、博客等。</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内容营销手段创新</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利用社交媒体平台进行营销推广的创新方式，如微信小程序、抖音等。</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社交媒体营销手段创新</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利用数据分析技术，精准定位目标受众，实现个性化推荐和精细化运营。</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数据驱动的营销手段创新</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营销手段创新的分类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传统营销手段的创新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267" b="1826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9873" b="1987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广告创新</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广告形式的创新</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利用新技术和新媒体，如AR、VR、社交媒体等，创造出更具吸引力和互动性的广告形式。</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数据驱动的广告定位</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通过收集和分析用户数据，将广告精准地推送给目标受众，提高广告效果。</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内容营销</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注重广告内容的质量和价值，通过提供有用的信息和故事，吸引消费者的注意力。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提供独特的产品体验，让消费者直接感受产品的优点和特点。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体验式促销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互动式促销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个性化促销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利用线上平台和社交媒体，开展互动式的促销活动，如竞赛、抽奖等。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根据消费者的需求和偏好，提供个性化的促销方案，提高转化率。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促销创新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利用多种销售渠道，如线上商城、实体店铺、合作伙伴等，满足不同消费者的购物需求。</a:t>
            </a:r>
          </a:p>
        </p:txBody>
      </p:sp>
      <p:pic>
        <p:nvPicPr>
          <p:cNvPr id="4" name="Picture 4"/>
          <p:cNvPicPr>
            <a:picLocks noChangeAspect="1"/>
          </p:cNvPicPr>
          <p:nvPr/>
        </p:nvPicPr>
        <p:blipFill>
          <a:blip r:embed="rId2"/>
          <a:srcRect l="5322" r="532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多渠道销售</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将线上和线下销售结合起来，为消费者提供无缝的购物体验。</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O2O模式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利用社交媒体平台开展电商业务，实现社交与购物的融合。</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社交电商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渠道创新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跨界合作产品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与其他产业或品牌合作，创造出新颖的产品组合。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定制化产品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提供定制化的产品服务，满足消费者的个性化需求。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智能化产品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将科技元素融入产品中，提高产品的附加值和竞争力。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310" r="1731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新兴营销手段的创新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社交媒体营销是一种利用社交媒体平台进行品牌宣传和推广的营销策略。它通过在社交媒体上发布有价值的内容，吸引目标受众，提高品牌知名度和用户参与度。</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社交媒体营销的优点包括低成本、高效率、受众定位准确等。通过社交媒体平台，企业可以与用户进行互动，了解用户需求，提高用户忠诚度。</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社交媒体营销的挑战包括平台规则变化、用户隐私保护、虚假信息的传播等。企业需要不断调整和优化营销策略，以适应不断变化的社交媒体环境。</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4298" r="4298"/>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8072" r="8072"/>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社交媒体营销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https://d.book118.com/565332242030011111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2024-09-16T19:47:22.737</cp:lastPrinted>
  <dcterms:created xsi:type="dcterms:W3CDTF">2024-09-16T11:47:22Z</dcterms:created>
  <dcterms:modified xsi:type="dcterms:W3CDTF">2024-09-16T11:47:24Z</dcterms:modified>
</cp:coreProperties>
</file>