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6F49E-BA03-491C-B3FF-1A8F77523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0ACD2-1248-4973-8E90-CACD6505B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470A9-BBD7-4114-89B3-D770F067B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B02F5-5968-44FF-95FB-82D707EC6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E3177C-6765-4C2C-B638-68004AB3C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36B507-C74E-4661-8C0A-912CD91B6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C0A36A-188E-4D71-91D2-E954A545F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7884B-B8EA-4DD7-B6F0-4ACB333F1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C24FE-4D29-4CCC-B3D2-A8F630508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2C608-48BE-4534-9AB7-063B61527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9C584-4D3F-41A1-B95D-1A9A8B9FC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33431331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体育产业科技创新与应用探索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体育产业科技创新概述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体育科技应用场景与案例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体育科技创新的关键技术与发展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体育产业科技创新的挑战与对策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未来体育产业科技创新的展望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体育产业科技创新概述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21" r="312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38" r="325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科技创新是指通过科学研究和技术开发，创造出新的技术、产品或服务的过程。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科技创新具有创造性、风险性、高投入性、高回报性等特点，是推动社会经济发展的重要动力。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促进体育产业升级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科技创新可以推动体育产业向智能化、数字化、绿色化方向发展，实现产业升级和转型。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满足消费者需求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通过科技创新，体育产业可以提供更加个性化、多样化的产品和服务，满足消费者不断升级的需求。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提高体育产业竞争力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通过科技创新，体育产业可以提升产品质量、降低成本、提高生产效率，从而增强市场竞争力。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1667" r="31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体育产业科技创新的重要性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国内外体育产业科技创新现状与趋势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未来体育产业科技创新将更加注重智能化、数字化、绿色化发展，同时将更加注重跨界融合和产业链整合。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国内体育产业在科技创新方面取得了一定的进展，如智能健身器材、虚拟现实（VR）运动等。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国内体育产业科技创新现状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国际体育产业在科技创新方面处于领先地位，如可穿戴运动设备、数据分析技术等。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国际体育产业科技创新现状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体育科技应用场景与案例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具备自动调整速度、坡度、减震等功能的跑步机，提供个性化的运动体验。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智能跑步机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智能动感单车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智能健身器材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具备实时监测骑行数据、调整阻力的单车，可实现互动式骑行课程和在线竞技。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通过智能化技术，监测用户运动状态和身体指标，提供实时反馈和调整建议。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智能健身器材与设备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VR/AR赛事转播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通过VR/AR技术，提供观众沉浸式的赛事观看体验，提高观赛感受。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VR体育训练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利用VR技术模拟真实比赛场景，进行运动员的技能训练和心理训练。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AR体育游戏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结合AR技术，提供沉浸式的体育游戏体验，增加运动的趣味性和互动性。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虚拟现实（VR）与增强现实（AR）在体育领域的应用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运动员表现分析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通过大数据分析，评估运动员在训练和比赛中的表现，为教练提供科学依据。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运动趋势预测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基于大数据挖掘，预测运动项目的发展趋势和未来走向，为产业决策提供支持。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运动装备优化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通过数据分析，优化运动装备的设计和性能，提高运动表现。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运动大数据分析与挖掘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智能场馆管理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运用物联网、传感器等技术，实现场馆设施的智能化管理，提高运营效率。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智慧赛事服务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通过信息化手段，提供赛事报名、成绩管理、信息发布等一站式服务。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智能安保系统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结合视频监控、人脸识别等技术，提高赛事安保水平，确保赛事安全。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智能场馆与智慧体育赛事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体育科技创新的关键技术与发展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人工智能技术为体育产业带来了巨大的变革，包括运动员训练、赛事分析、观众体验等方面。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AI还可以用于智能场馆管理，优化场馆设施的布局和使用，提高赛事组织和观众体验。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AI技术还可以通过虚拟现实和增强现实等技术，为观众提供更加沉浸式的观赛体验。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AI技术可以提供精准的数据分析和预测，帮助教练和运动员更好地理解比赛和对手，优化训练计划和比赛策略。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人工智能（AI）在体育领域的应用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https://d.book118.com/565334313311011044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2024-09-07T09:15:12.845</cp:lastPrinted>
  <dcterms:created xsi:type="dcterms:W3CDTF">2024-09-07T01:15:12Z</dcterms:created>
  <dcterms:modified xsi:type="dcterms:W3CDTF">2024-09-07T01:15:15Z</dcterms:modified>
</cp:coreProperties>
</file>