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60139C1-9358-44A2-B10A-C5EF72DAA9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A1CE45F-7A0E-4F7F-9400-DF6FF7506B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0C1438-AA31-4C3D-8E5E-87FFB9AB80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DC85B83-E486-4559-8410-693D2320C6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E66C39-EFE4-4858-AA9E-ABEF7885B83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E75601-FC70-484E-A4AC-D4D306BF5F2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C29C3FD-804F-4180-AFF4-F80D1704C9D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C34DDF-7605-4F02-9E76-61E5934209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AEDDDCC-24EB-4BBF-BD00-55514F629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36742C-C759-4663-ADD8-EC8FE6624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9AC17-C8EE-4397-9460-D06C2FCBCD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5343142324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2024啤酒行业发展趋势报告</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汇报人：文小库</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2024-01-13</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啤酒行业概述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2024年啤酒行业发展趋势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啤酒行业竞争格局分析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市场机会与挑战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引言</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本报告旨在分析2024年啤酒行业的发展趋势，包括市场动态、技术进步、消费者行为等方面的变化，为行业内的企业和投资者提供决策参考。</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随着全球经济的复苏和消费者需求的多样化，啤酒行业正面临诸多挑战和机遇。特别是在新兴市场，随着中产阶级的崛起和消费升级，啤酒市场的潜力巨大。同时，环保法规的趋严和消费者健康意识的提高也对啤酒行业提出了新的要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背景</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范围</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本报告主要关注2024年啤酒行业的发展趋势，包括市场分析、技术进步、消费者行为等方面的内容。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限制</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市场环境的复杂性和不确定性，本报告所预测的趋势并非绝对，而是基于当前的市场信息和行业经验进行的推断。此外，政策和法规的变化、技术创新以及消费者需求的突变等因素都可能对啤酒行业的发展产生影响。因此，企业和投资者在决策时应综合考虑各种因素，谨慎判断。</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啤酒行业概述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啤酒的定义和分类</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啤酒是一种由麦芽、水和酵母为主要原料制成的酒精饮料，通常含有少量二氧化碳。</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根据生产工艺和原料的不同，啤酒可以分为拉格、艾尔、世涛、IPA等多种类型。</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啤酒消费呈现年轻化趋势，精酿啤酒和特色啤酒受到年轻消费者的青睐。</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全球啤酒市场规模持续增长，尤其在亚洲和非洲等新兴市场，消费量逐年攀升。</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欧洲和北美仍然是全球最大的啤酒消费市场，但市场份额逐年下降。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全球啤酒行业概览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cxnSp>
        <p:nvCxnSpPr>
          <p:cNvPr id="2" name="Connector 2"/>
          <p:cNvCxnSpPr/>
          <p:nvPr/>
        </p:nvCxnSpPr>
        <p:spPr>
          <a:xfrm>
            <a:off x="637353" y="2404706"/>
            <a:ext cx="670328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271485" y="1863863"/>
            <a:ext cx="3274807" cy="327480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218543"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18543" y="2152294"/>
            <a:ext cx="692012"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01</a:t>
            </a:r>
          </a:p>
        </p:txBody>
      </p:sp>
      <p:sp>
        <p:nvSpPr>
          <p:cNvPr id="6" name="AutoShape 6"/>
          <p:cNvSpPr/>
          <p:nvPr/>
        </p:nvSpPr>
        <p:spPr>
          <a:xfrm>
            <a:off x="3642991"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652135" y="2152294"/>
            <a:ext cx="673724" cy="504825"/>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550" b="1">
                <a:solidFill>
                  <a:srgbClr val="FFFFFF">
                    <a:alpha val="100000"/>
                  </a:srgbClr>
                </a:solidFill>
                <a:latin typeface="Microsoft Yahei"/>
                <a:ea typeface="Microsoft Yahei"/>
                <a:cs typeface="Microsoft Yahei"/>
              </a:rPr>
              <a:t>02</a:t>
            </a:r>
          </a:p>
        </p:txBody>
      </p:sp>
      <p:sp>
        <p:nvSpPr>
          <p:cNvPr id="8" name="AutoShape 8"/>
          <p:cNvSpPr/>
          <p:nvPr/>
        </p:nvSpPr>
        <p:spPr>
          <a:xfrm>
            <a:off x="5990360" y="2058700"/>
            <a:ext cx="692012" cy="69201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990360" y="2105497"/>
            <a:ext cx="692012" cy="598419"/>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700" b="1">
                <a:solidFill>
                  <a:srgbClr val="FFFFFF">
                    <a:alpha val="100000"/>
                  </a:srgbClr>
                </a:solidFill>
                <a:latin typeface="Microsoft Yahei"/>
                <a:ea typeface="Microsoft Yahei"/>
                <a:cs typeface="Microsoft Yahei"/>
              </a:rPr>
              <a:t>03</a:t>
            </a:r>
          </a:p>
        </p:txBody>
      </p:sp>
      <p:cxnSp>
        <p:nvCxnSpPr>
          <p:cNvPr id="10" name="Connector 10"/>
          <p:cNvCxnSpPr/>
          <p:nvPr/>
        </p:nvCxnSpPr>
        <p:spPr>
          <a:xfrm flipH="1">
            <a:off x="273222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518866"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中国是全球最大的啤酒生产国和消费国，市场份额占全球总量的近三分之一。</a:t>
            </a:r>
          </a:p>
        </p:txBody>
      </p:sp>
      <p:sp>
        <p:nvSpPr>
          <p:cNvPr id="12" name="TextBox 12"/>
          <p:cNvSpPr txBox="1"/>
          <p:nvPr/>
        </p:nvSpPr>
        <p:spPr>
          <a:xfrm>
            <a:off x="2875468"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中国啤酒行业经历了快速发展的阶段，近年来进入稳定增长期，市场竞争格局趋于集中。</a:t>
            </a:r>
          </a:p>
        </p:txBody>
      </p:sp>
      <p:sp>
        <p:nvSpPr>
          <p:cNvPr id="13" name="TextBox 13"/>
          <p:cNvSpPr txBox="1"/>
          <p:nvPr/>
        </p:nvSpPr>
        <p:spPr>
          <a:xfrm>
            <a:off x="5290683" y="3421503"/>
            <a:ext cx="2091366" cy="13971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350">
                <a:solidFill>
                  <a:schemeClr val="dk1">
                    <a:alpha val="100000"/>
                  </a:schemeClr>
                </a:solidFill>
                <a:latin typeface="Microsoft Yahei"/>
                <a:ea typeface="Microsoft Yahei"/>
                <a:cs typeface="Microsoft Yahei"/>
              </a:rPr>
              <a:t>随着消费者对品质和口感的追求，高端化和个性化成为啤酒行业的发展趋势。</a:t>
            </a:r>
          </a:p>
        </p:txBody>
      </p:sp>
      <p:pic>
        <p:nvPicPr>
          <p:cNvPr id="14" name="Picture 14"/>
          <p:cNvPicPr>
            <a:picLocks noChangeAspect="1"/>
          </p:cNvPicPr>
          <p:nvPr/>
        </p:nvPicPr>
        <p:blipFill>
          <a:blip r:embed="rId2"/>
          <a:srcRect l="16182" r="16182"/>
          <a:stretch>
            <a:fillRect/>
          </a:stretch>
        </p:blipFill>
        <p:spPr>
          <a:xfrm>
            <a:off x="8376853" y="1993076"/>
            <a:ext cx="3064070" cy="3016380"/>
          </a:xfrm>
          <a:prstGeom prst="ellipse">
            <a:avLst/>
          </a:prstGeom>
        </p:spPr>
      </p:pic>
      <p:cxnSp>
        <p:nvCxnSpPr>
          <p:cNvPr id="15" name="Connector 15"/>
          <p:cNvCxnSpPr/>
          <p:nvPr/>
        </p:nvCxnSpPr>
        <p:spPr>
          <a:xfrm flipH="1">
            <a:off x="5100616" y="2404706"/>
            <a:ext cx="0" cy="2857056"/>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中国啤酒行业概览</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2024年啤酒行业发展趋势</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消费升级</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随着消费者对啤酒品质和口感的要求提高，高端啤酒市场将不断扩大，成为行业增长的重要动力。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多元化需求</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消费者对啤酒的口味、品牌和包装等需求呈现多元化趋势，企业需不断创新以满足不同消费者的需求。</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渠道变革</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线上销售和社交媒体等新型销售渠道的兴起，将为啤酒企业提供新的增长机会。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市场趋势</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随着工业4.0和物联网技术的发展，啤酒生产将更加智能化，提高生产效率和产品质量。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智能化生产</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50" r="166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生物技术应用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包装技术升级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11583" b="11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生物技术在啤酒酿造中的应用将更加广泛，有助于提高啤酒的口感和品质。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新型包装材料和技术的出现，将为啤酒提供更好的保鲜和便利性。</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技术趋势</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政府对环保的要求将更加严格，推动啤酒企业加强环保措施和可持续发展。</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环保法规趋严</a:t>
            </a:r>
          </a:p>
        </p:txBody>
      </p:sp>
      <p:pic>
        <p:nvPicPr>
          <p:cNvPr id="5" name="Picture 5"/>
          <p:cNvPicPr>
            <a:picLocks noChangeAspect="1"/>
          </p:cNvPicPr>
          <p:nvPr/>
        </p:nvPicPr>
        <p:blipFill>
          <a:blip r:embed="rId2"/>
          <a:srcRect l="16083" r="16083"/>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政府可能对啤酒等消费品实施税收政策调整，影响企业的盈利和市场竞争力。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税收政策调整</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政府将加强对健康消费的引导，推动啤酒企业开发低度、低热量、健康型啤酒产品。</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健康消费引导</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政策趋势</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https://d.book118.com/565343142324011041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2024-09-02T16:00:39.550</cp:lastPrinted>
  <dcterms:created xsi:type="dcterms:W3CDTF">2024-09-02T08:00:39Z</dcterms:created>
  <dcterms:modified xsi:type="dcterms:W3CDTF">2024-09-02T08:00:41Z</dcterms:modified>
</cp:coreProperties>
</file>