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6A102-6AFF-4265-88E6-B1361140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7364F-7F60-43D6-A792-F8023BF6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FABD-266D-4201-992B-666E8B80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885A9-9F78-42C5-9D37-A35C663C6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DEEE7-A5A1-45C7-B5D5-B1693D59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82165-87FE-4009-B468-BBF86E00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5659D-E610-4294-A8D8-E7DF9DDD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30589-5012-43B0-A701-32C68E44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37D90-E765-4F01-BDDD-01AC59B0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404D4-EB88-4B60-A05F-EEA6EA51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B020F-C444-402A-A8B2-C64A6629D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4333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演讲PPT内容怎么写\n## 1.护理行业的基本概念与重要性\n### 1.1护理行业的起源与发展历程\n### 1.2护理行业的核心内容与价值\n### 1.3护理行业在现代社会的重要性\n## 2.护理人员的职业素质与要求\n### 2.1护理人员的基本职业素质\n### 2.2护理人员的技能培训与提升\n### 2.3护理人员的职业道德与伦理要求\n## 3.护理工作的基本流程与规范\n### 3.1护理工作的基本流程与步骤\n### 3.2护理工作的规范与标准\n### 3.3护理工作的质量监控与评估\n## 4.护理领域的最新发展趋势与技术\n### 4.1护理领域的最新发展趋势\n### 4.2护理领域的技术创新与应用\n### 4.3护理领域的发展趋势对未来护理工作的影响\n## 5.护理教育与国际合作\n### 5.1护理教育的现状与发展\n### 5.2护理领域的国际合作与交流\n### 5.3护理教育与国际合作的未来展望\n## 6.护理实践中的挑战与应对策略\n### 6.1护理实践中面临的挑战与问题\n### 6.2护理实践中的应对策略与解决方法\n### 6.3护理实践中的持续改进与优化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护理演讲PPT内容怎么写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护理行业的基本概念与重要性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护理行业的起源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古代护理：宗教、家庭、社会互助形式的护理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现代护理：19世纪中期，随着医疗技术的发展，护理逐渐独立成为一门专业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护理行业的发展历程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19世纪中期：南丁格尔创立护理学校，护理教育逐渐系统化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20世纪初：护理专业逐渐成熟，护理人员开始分工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20世纪中期：护理学科不断发展，护理理论和技术不断创新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21世纪：护理行业全球化发展，护理信息技术广泛应用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护理行业的里程碑事件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南丁格尔创立护理学校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第一届国际护理大会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护理教育纳入高等教育体系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护理行业的核心内容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病人护理：包括生活护理、病情观察、治疗护理等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护理管理：包括护理人力资源管理、护理质量管理、护理风险管理等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护理教育：包括护理学历教育、护理继续教育、护理培训等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护理行业的核心价值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人文关怀：尊重、关爱、照顾病人，关注病人的心理需求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专业知识：具备丰富的护理知识和技能，为病人提供专业的护理服务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团队合作：与其他医护人员紧密合作，共同为病人提供优质的医疗服务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持续改进：不断提高护理质量，满足病人的健康需求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护理行业的核心内容与价值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护理行业在公共卫生领域的重要性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护理行业在预防疾病、控制传染病、促进健康教育等方面发挥着重要作用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护理行业在应对自然灾害、突发公共卫生事件等紧急情况中具有重要作用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护理行业在医疗服务领域的重要性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护理行业是医疗服务的重要组成部分，为病人提供全方位的护理服务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护理行业与医疗技术相结合，提高医疗服务的质量和效率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护理行业在社会进步领域的重要性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护理行业的发展推动了社会健康水平的提高，提高了人们的生活质量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护理行业为女性提供了更多的职业发展机会，促进了性别平等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护理行业在现代社会的重要性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护理人员的职业素质与要求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0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61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62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63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65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6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专业知识：具备丰富的护理知识和技能，能够熟练掌握各种护理操作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6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人文素养：具备良好的人际沟通能力，尊重、关爱、照顾病人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7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身体健康：具备健康的身体素质和良好的心理素质，能够胜任护理工作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7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职业道德：具备良好的职业道德，遵守护理行业的法律法规和规章制度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护理人员的基本职业素质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护理人员的技能培训与提升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护理人员需要接受系统的护理教育和培训，不断提高护理技能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护理人员需要参加各种护理技能培训，掌握新的护理技术和方法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护理人员培训方式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课堂教学：通过护理学校、培训班等途径进行系统学习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实践培训：通过临床实习、进修等方式进行实践操作训练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在线培训：通过网络平台进行自主学习和交流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护理人员的职业道德与伦理要求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遵守法律法规和规章制度，尊重病人的权益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关爱、照顾病人，为病人提供优质的护理服务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尊重同行，团结协作，共同提高护理质量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护理人员的伦理要求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保护病人的隐私，尊重病人的尊严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公正、公平地对待每一个病人，不歧视任何一个病人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在护理过程中，始终遵循病人利益优先的原则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护理工作的基本流程与规范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护理工作的基本流程与步骤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护理评估：对病人的健康状况、心理需求、社会支持等进行评估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护理计划：根据评估结果，制定护理计划，设定护理目标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护理实施：按照护理计划，为病人提供护理服务，实现护理目标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护理评价：对护理过程进行评价，评估护理效果，持续改进护理服务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护理操作规程：制定完善的护理操作规程，确保护理服务的质量和安全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护理质量标准：制定护理质量标准，对护理工作进行监督和管理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护理管理制度：制定护理管理制度，规范护理人员的职业行为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护理工作的规范与标准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护理质量监控：建立护理质量监控体系，对护理过程进行全面监控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护理质量评估：定期对护理质量进行评估，分析护理工作中存在的问题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护理质量持续改进：根据护理质量评估结果，持续改进护理服务，提高护理质量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护理工作的质量监控与评估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https://d.book118.com/565343334321011111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护理演讲PPT内容怎么写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2024-09-17T21:16:48.551</cp:lastPrinted>
  <dcterms:created xsi:type="dcterms:W3CDTF">2024-09-17T13:16:48Z</dcterms:created>
  <dcterms:modified xsi:type="dcterms:W3CDTF">2024-09-17T13:16:50Z</dcterms:modified>
</cp:coreProperties>
</file>