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123A-89FE-48B5-9129-368485AC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79523-F41C-4024-95D8-BE12CDC6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07357-1CA6-4476-9A22-CCD74A926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4FF5A-338D-4E0E-A5EE-84618FEFC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09C77-5533-4C1F-9CF2-7E238EA4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097D7-7D46-472D-9A88-F0B9123A0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E4993-80F4-4979-9822-94EE81F2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EBBD4-4845-42D5-BD90-B85DA7E2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F3C5B-DA93-48B9-BA69-56C4F9070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C8DD-5FAB-40A6-AE94-A319C847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2A073-9C51-491D-9468-0E3580E9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0003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设备管理规划与策略培训课件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设备管理是指对企业生产经营所需的各类设备进行全过程、系统性的管理，包括设备的规划、选购、安装、调试、使用、维护、更新和报废等环节。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设备管理是企业生产经营的基础，对于保障生产安全、提高生产效率、降低生产成本具有重要意义。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设备管理经历了从经验管理到科学管理，再到现代设备管理的发展历程。现代设备管理强调设备的全寿命周期管理，注重设备的可靠性、维修性和经济性。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未来设备管理将更加注重信息化、智能化和绿色化发展，实现设备管理的数字化、网络化和智能化，提高设备管理的效率和水平。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以生产为中心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实行全员管理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追求经济效益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设备管理应以生产为中心，保障生产的连续性和稳定性，提高生产效率。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设备管理需要全员参与，每个员工都应承担起设备管理的责任，共同维护设备的完好和正常运行。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设备管理应注重预防，通过定期维护和保养，减少设备故障和停机时间。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设备管理应注重经济效益，通过合理的选购、使用和维护，降低设备成本，提高设备投资效益。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根据生产或业务需求，明确所需设备的功能和性能要求。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明确设备功能需求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分析设备使用场景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评估设备投资效益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了解设备使用环境和条件，以便选择适合的设备类型和技术参数。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综合考虑设备购置成本、运行维护费用、使用寿命等因素，进行设备投资效益分析。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根据功能需求和使用场景，选择适合的设备类型，如生产设备、检测设备、辅助设备等。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根据实际需求，确定设备的主要技术参数，如功率、精度、产能等。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技术参数配置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综合考虑设备之间的协调性、互补性以及产能平衡等因素，制定设备配置方案。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设备布局与安装要求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根据生产流程和设备功能，合理规划设备布局，提高生产效率和空间利用率。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明确设备的安装条件、环境要求和安全标准，确保设备安装质量和运行安全。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设备调试与试运行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在设备安装完成后进行调试和试运行，确保设备正常运行并满足生产要求。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制定设备验收标准，包括设备性能、质量、安全等方面的指标和要求。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明确设备验收流程，包括验收申请、验收准备、现场验收、问题整改和最终确认等环节。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建立完善的设备验收文档管理体系，包括验收报告、问题整改记录等，以便后续的设备管理和维护。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验收文档管理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设备运行与维护策略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设定设备保养周期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根据设备类型、使用频率和工作环境等因素，制定合理的保养周期，确保设备处于良好状态。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明确设备操作步骤、注意事项及安全规范，确保操作人员能够正确、安全地操作设备。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针对不同设备，制定具体的保养计划，包括保养项目、保养方法、保养人员等，确保保养工作有序进行。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建立点检与巡检记录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对每次点检与巡检的结果进行详细记录，便于跟踪设备状态和进行问题分析。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设定点检与巡检周期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根据设备重要程度和使用情况，设定合理的点检与巡检周期，确保及时发现设备问题。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制定点检与巡检标准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明确点检与巡检的项目、方法和标准，确保点检与巡检工作准确、有效。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设备点检与巡检制度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识别设备故障现象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通过观察、听取、触摸等方式，识别设备故障的现象，为后续诊断提供依据。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分析设备故障原因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根据故障现象，结合设备原理和结构，分析故障原因，确定故障部位。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制定故障排除方案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针对故障原因，制定具体的排除方案，包括维修、更换部件、调整参数等，确保故障得到及时解决。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设备故障诊断与排除方法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按照保养计划，定期对设备进行维护，包括清洁、润滑、紧固、调整等，确保设备处于良好状态。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实施定期维护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开展预防性维修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提高人员技能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利用现代技术手段，对设备进行实时监测和数据分析，及时发现潜在问题并采取措施。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根据设备监测结果和故障历史数据，提前进行预防性维修，避免或减少突发性故障的发生。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加强设备操作和维护人员的技能培训，提高其对设备的熟悉程度和维护能力。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设备预防性维护措施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https://d.book118.com/566000003150010052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2024-09-19T03:59:31.934</cp:lastPrinted>
  <dcterms:created xsi:type="dcterms:W3CDTF">2024-09-18T19:59:31Z</dcterms:created>
  <dcterms:modified xsi:type="dcterms:W3CDTF">2024-09-18T19:59:34Z</dcterms:modified>
</cp:coreProperties>
</file>