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B384B-8967-4D1D-A625-23657102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BBBAB-7659-48B1-992E-E08E22DF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B843A-1B0E-4655-A56C-953E6B6B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0DDA2-6FB6-4EE2-BAE3-BE6F6910C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FBEA2-55E0-46F6-A01E-6F52FF91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B89CB-8BDC-4EC3-ACAF-E0823DA5A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6DE54-23B1-4798-8AFA-659F2221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47175-39A8-41E9-83A3-C2EE507E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05048-E1D2-491C-924E-FB9AA91B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96AF5-02C9-40BC-A4D9-02702512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24EA8-CBF9-4BB5-BA7C-ED2D4C74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66" r:id="rId2"/>
    <p:sldLayoutId id="2147489967" r:id="rId3"/>
    <p:sldLayoutId id="2147489968" r:id="rId4"/>
    <p:sldLayoutId id="2147489969" r:id="rId5"/>
    <p:sldLayoutId id="2147489970" r:id="rId6"/>
    <p:sldLayoutId id="2147489971" r:id="rId7"/>
    <p:sldLayoutId id="2147489972" r:id="rId8"/>
    <p:sldLayoutId id="2147489973" r:id="rId9"/>
    <p:sldLayoutId id="2147489974" r:id="rId10"/>
    <p:sldLayoutId id="21474899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020003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腹腔高压和腹腔间隔室综合征诊疗指南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小无名,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腹腔高压和腹腔间隔室综合征概述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腹腔高压的诊疗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腹腔间隔室综合征的诊疗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腹腔高压和腹腔间隔室综合征的预防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腹腔高压和腹腔间隔室综合征的案例分析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腹腔高压和腹腔间隔室综合征概述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48950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8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继发性腹腔高压：由其他疾病引起，如肝硬化、腹膜炎等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2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分类：根据病因和病理生理机制，可分为原发性和继发性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4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原发性腹腔高压：病因不明，可能与遗传、免疫等因素有关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6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腹腔高压：腹腔内压力超过正常值，导致器官功能障碍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8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腹腔间隔室综合征：腹腔内压力过高，导致器官功能障碍和血液动力学改变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0490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病因：腹腔高压和腹腔间隔室综合征的病因包括创伤、感染、肿瘤、手术等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发病机制：腹腔高压和腹腔间隔室综合征的发病机制包括腹腔内液体积聚、腹膜炎、肠梗阻等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病理生理：腹腔高压和腹腔间隔室综合征的病理生理包括腹腔内压力升高、静脉回流受阻、组织缺氧等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临床表现：腹腔高压和腹腔间隔室综合征的临床表现包括腹痛、腹胀、呼吸困难等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临床表现和诊断标准</a:t>
            </a:r>
            <a:endParaRPr lang="zh-CN" altLang="en-US"/>
          </a:p>
        </p:txBody>
      </p:sp>
      <p:sp>
        <p:nvSpPr>
          <p:cNvPr id="10490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临床表现：腹痛、腹胀、恶心、呕吐、呼吸困难等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诊断标准：腹腔内压超过20mmHg，腹腔间隔室综合征诊断标准为腹腔内压超过25mmHg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辅助检查：腹部CT、腹部超声、腹腔穿刺等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治疗原则：降低腹腔内压，改善器官功能，预防并发症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腹腔高压的诊疗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药物选择：根据病情选择合适的药物，如利尿剂、血管扩张剂等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药物剂量：根据病情和患者体质调整药物剂量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药物副作用：注意药物的副作用，如电解质紊乱、肾功能损害等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药物联合使用：根据病情需要，可以联合使用多种药物进行治疗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非药物治疗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腹腔穿刺：通过穿刺释放腹腔内压力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腹腔引流：通过引流管将腹腔内液体引流出来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腹腔镜手术：通过腹腔镜手术进行腹腔内探查和治疗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腹腔内灌注：通过腹腔内灌注药物进行治疗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预防和治疗并发症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并发症：可能出现的并发症包括腹腔积液、肠梗阻、肾功能衰竭等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预防：早期发现，及时治疗，避免病情恶化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治疗：根据病情选择合适的治疗方案，如药物治疗、手术治疗等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治疗并发症：根据并发症的类型和严重程度，选择合适的治疗方法，如药物治疗、手术治疗等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腹腔间隔室综合征的诊疗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https://d.book118.com/566000200032010032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腹腔高压和腹腔间隔室综合征诊疗指南</vt:lpstr>
      <vt:lpstr>目录</vt:lpstr>
      <vt:lpstr>单击添加章节标题</vt:lpstr>
      <vt:lpstr>腹腔高压和腹腔间隔室综合征概述</vt:lpstr>
      <vt:lpstr>定义和分类</vt:lpstr>
      <vt:lpstr>病因和发病机制</vt:lpstr>
      <vt:lpstr>临床表现和诊断标准</vt:lpstr>
      <vt:lpstr>腹腔高压的诊疗</vt:lpstr>
      <vt:lpstr>药物治疗</vt:lpstr>
      <vt:lpstr>非药物治疗</vt:lpstr>
      <vt:lpstr>预防和治疗并发症</vt:lpstr>
      <vt:lpstr>腹腔间隔室综合征的诊疗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2024-08-31T02:29:11.444</cp:lastPrinted>
  <dcterms:created xsi:type="dcterms:W3CDTF">2024-08-30T18:29:11Z</dcterms:created>
  <dcterms:modified xsi:type="dcterms:W3CDTF">2024-08-30T18:29:13Z</dcterms:modified>
</cp:coreProperties>
</file>