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AC555-F4B7-425B-8647-4C0BF464D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161D5-2458-4DAE-B544-AB397B15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1F5A2-97E2-4C05-B0C7-D1E457236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FDD44-8002-4C85-A546-3A0AB7CF7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705B7D-0C27-4C5D-8D8B-28F46AA6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61A099-C4B0-4FED-B7E7-91C365B65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AA9C6-3116-4F50-84B2-2B52F13AD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C8891-8F15-4D56-9B22-EB0BB45A8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1864D-20E0-4A24-B1FC-54B5DB727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FEC45-18CF-4A7A-A4B7-1B128701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B1C13-5865-4F5B-A7D9-A0BD8FCF5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123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护理PPT背景图\n## 1.医院护理概述及重要性\n### 1.1医院护理的定义与职责\n### 1.2医院护理的重要性及影响\n### 1.3医院护理的发展趋势与挑战\n## 2.医院护理团队的组织与管理\n### 2.1医院护理团队的组成与分工\n### 2.2医院护理团队的管理与沟通\n### 2.3医院护理团队的人力资源配置与优化\n## 3.医院护理质量监控与评估\n### 3.1医院护理质量监控体系与方法\n### 3.2医院护理质量评估标准与流程\n### 3.3医院护理质量改进策略与措施\n## 4.医院护理教育与培训\n### 4.1医院护理教育的现状及需求\n### 4.2医院护理培训的内容与方式\n### 4.3医院护理教育培训的效果评估与持续改进\n## 5.医院护理信息化与智能化\n### 5.1医院护理信息化的现状与发展趋势\n### 5.2医院护理智能化的应用与实践\n### 5.3医院护理信息化与智能化的挑战与展望\n## 6.医院护理与患者安全\n### 6.1医院护理与患者安全的关系及影响因素\n### 6.2医院护理患者安全的管理策略与措施\n### 6.3医院护理患者安全的持续改进与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医院护理PPT背景图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医院护理概述及重要性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医院护理的定义与职责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医院护理是指在医院环境中进行的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护理服务包括病人护理、康复护理、心理护理等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护理管理包括护理人员管理、护理质量控制、护理安全管理等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医院护理的职责包括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提供优质的护理服务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保障病人安全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提高护理质量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提供优质的护理服务：满足病人的生理、心理、社会需求，提高病人的满意度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保障病人安全：预防护理差错、事故，降低病人的风险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提高护理质量：通过护理管理、培训、教育等手段，提高护理人员的素质和服务水平</a:t>
            </a:r>
            <a:endParaRPr/>
          </a:p>
        </p:txBody>
      </p:sp>
      <p:cxnSp>
        <p:nvCxnSpPr>
          <p:cNvPr id="7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医院护理的重要性体现在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保障病人健康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促进医疗服务质量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降低医疗成本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保障病人健康：通过专业的护理服务，帮助病人恢复健康，提高生活质量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促进医疗服务质量：护理服务是医疗服务的的重要组成部分，高质量的护理服务可以提高整体医疗服务质量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降低医疗成本：通过预防护理差错、事故，减少医疗纠纷，降低医疗成本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医院护理的影响包括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提高病人满意度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提升医院声誉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促进医疗行业发展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提高病人满意度：优质的护理服务可以提高病人的满意度，增加病人的信任度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提升医院声誉：高水平的护理服务可以提升医院的声誉，吸引更多的病人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促进医疗行业发展：医院护理的发展可以推动医疗行业的创新和发展，提高整个行业的水平</a:t>
            </a:r>
            <a:endParaRPr/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医院护理的发展趋势包括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护理智能化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护理个性化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护理信息化：通过护理信息系统的应用，提高护理服务的效率和质量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护理智能化：通过智能设备、技术的应用，减轻护理人员的工作负担，提高护理服务质量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护理个性化：根据病人的需求，提供个性化的护理服务，满足病人的多样化需求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医院护理面临的挑战包括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护理人员短缺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护理服务质量参差不齐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护理信息安全问题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护理人员短缺：随着人口老龄化的加剧，护理人员的需求不断增加，供应不足的问题日益突出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护理服务质量参差不齐：由于护理人员素质、管理水平等方面的原因，护理服务质量存在一定的差距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护理信息安全问题：护理信息系统的应用带来了护理信息安全的挑战，需要加强护理信息安全的建设和管理</a:t>
            </a:r>
            <a:endParaRPr/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医院护理团队的组织与管理</a:t>
            </a:r>
            <a:endParaRPr/>
          </a:p>
        </p:txBody>
      </p:sp>
      <p:sp>
        <p:nvSpPr>
          <p:cNvPr id="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医院护理团队主要由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护士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护理专家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护士：负责病人的护理服务，包括病人护理、康复护理、心理护理等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护理管理人员：负责护理人员的管理、培训、教育等工作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护理专家：负责护理领域的科研、教育、咨询等工作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医院护理团队的分工包括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病房护理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急诊护理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重症监护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病房护理：负责住院病人的护理服务，包括病人的护理、康复、心理等方面的服务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门诊护理：负责门诊病人的护理服务，包括病人的咨询、指导、教育等方面的服务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急诊护理：负责急诊病人的护理服务，包括病人的抢救、治疗、护理等方面的服务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重症监护：负责重症病人的护理服务，包括病人的监测、治疗、护理等方面的服务</a:t>
            </a:r>
            <a:endParaRPr/>
          </a:p>
        </p:txBody>
      </p: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医院护理团队的组成与分工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医院护理团队的管理包括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人员管理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人员管理：负责护理人员的招聘、培训、考核、晋升等工作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质量管理：负责护理服务质量的控制、评估、改进等工作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安全管理：负责护理安全的管理、预防、处理等工作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医院护理团队的沟通包括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内部沟通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外部沟通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跨科室沟通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内部沟通：护理团队内部的沟通，包括护理人员之间的信息传递、协作、交流等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外部沟通：护理团队与其他部门的沟通，包括与医生、后勤、行政等部门的协作、交流等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跨科室沟通：护理团队与其他科室的沟通，包括与内科、外科、儿科等科室的协作、交流等</a:t>
            </a:r>
            <a:endParaRPr/>
          </a:p>
        </p:txBody>
      </p: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医院护理团队的管理与沟通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医院护理团队的人力资源配置需要考虑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护理人员数量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护理人员结构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护理人员分布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护理人员数量：根据病人的需求、护理服务的种类、护理人员的工作负荷等因素，配置适量的护理人员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护理人员结构：根据护理服务的需求，配置不同层次、专业、技能的护理人员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护理人员分布：根据医院的区域、科室、病人等特点，合理分布护理人员，提高护理服务的效率和质量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医院护理团队的人力资源优化包括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提高护理人员素质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优化护理人员配置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激励护理人员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提高护理人员素质：通过培训、教育、考核等手段，提高护理人员的业务素质和服务水平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优化护理人员配置：根据护理服务的需求，合理调整护理人员的配置，提高护理服务的效率和质量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激励护理人员：通过薪酬、晋升、荣誉等手段，激励护理人员的工作积极性，提高护理服务质量</a:t>
            </a:r>
            <a:endParaRPr/>
          </a:p>
        </p:txBody>
      </p:sp>
      <p:sp>
        <p:nvSpPr>
          <p:cNvPr id="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医院护理团队的人力资源配置与优化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医院护理质量监控与评估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医院护理质量监控体系包括组织体系、制度体系、监控体系等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组织体系：负责护理质量监控的领导、组织、协调等工作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制度体系：包括护理质量监控的相关制度、规范、标准等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监控体系：包括护理质量监控的方法、手段、流程等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医院护理质量监控的方法包括定期检查、随机抽查、满意度调查等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定期检查：定期对护理服务质量进行检查，发现问题，及时整改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随机抽查：随机对护理服务质量进行抽查，发现问题，及时整改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满意度调查：通过病人满意度调查，了解护理服务质量，发现问题，及时整改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医院护理质量监控体系与方法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医院护理质量评估标准包括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护理服务质量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护理人员素质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护理服务质量：包括护理服务的效果、效率、满意度等方面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护理安全管理：包括护理安全事件的发生率、预防措施、处理效果等方面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护理人员素质：包括护理人员的业务素质、服务态度、团队协作等方面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医院护理质量评估流程包括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数据收集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结果反馈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数据收集：通过护理质量监控体系，收集护理质量的相关数据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数据分析：对收集的数据进行分析，评估护理质量的水平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结果反馈：将评估结果反馈给护理团队，进行整改、优化</a:t>
            </a:r>
            <a:endParaRPr/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医院护理质量评估标准与流程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医院护理质量改进策略包括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全员参与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创新驱动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持续改进：通过护理质量监控、评估、反馈等手段，持续改进护理服务质量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全员参与：鼓励护理团队的全体成员参与护理质量改进工作，提高护理服务质量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创新驱动：通过创新护理服务、技术、管理等方面，提高护理服务质量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医院护理质量改进措施包括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加强培训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优化流程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提高满意度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加强培训：通过培训、教育、考核等手段，提高护理人员的业务素质和服务水平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优化流程：通过改进护理服务流程、提高护理服务效率，提高护理服务质量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提高满意度：通过提高护理服务质量，提高病人的满意度，降低护理投诉率</a:t>
            </a:r>
            <a:endParaRPr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医院护理质量改进策略与措施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https://d.book118.com/566001230223010051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医院护理PPT背景图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2024-09-17T21:18:03.397</cp:lastPrinted>
  <dcterms:created xsi:type="dcterms:W3CDTF">2024-09-17T13:18:03Z</dcterms:created>
  <dcterms:modified xsi:type="dcterms:W3CDTF">2024-09-17T13:18:05Z</dcterms:modified>
</cp:coreProperties>
</file>