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F9439A-9341-422A-B5FE-F234194E6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9FB09-C4BE-4BDE-A6A7-F7B171689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313218-B896-4E23-8853-606A0B687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B557E4-FD4B-4B8F-8E55-E26F917E9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972D88-88A8-4EA7-A24D-071382233C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2FE651-E541-4608-A635-B7371310EA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58918D-5BB3-4121-BE33-1DE2C79A42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D2B2F-463E-43B5-B28E-769A40EB7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8D5EC7-33E9-4D79-B108-5DD31340A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1198D-9F8A-4449-90E7-A2EFF42CD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D4E552-B367-4784-B24F-78577AF07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01232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电气自动化专业职场生涯发展目标设定</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lumMod val="60000"/>
                  <a:lumOff val="40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了解电气自动化专业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设定职场生涯发展目标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实现职场生涯发展目标的策略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职场生涯发展目标设定示例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了解电气自动化专业</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88" r="3208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电气自动化专业是一门研究电力系统及其自动化控制技术的学科，涉及电力电子技术、计算机技术、电机与电力拖动等领域。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电气自动化专业具有很强的实践性和应用性，注重培养学生的实际操作能力和创新思维，以满足现代工业生产的需求。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随着人工智能技术的发展，电气自动化专业将更加注重智能化控制系统的研究和应用，以提高生产效率和降低能耗。</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环保意识的提高促使电气自动化专业在能源利用和排放控制方面进行深入研究，以实现可持续发展。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绿色化</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8458" r="18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物联网和云计算技术的发展为电气自动化专业提供了新的发展方向，实现远程监控和数据分析。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电气自动化专业在电力系统领域的应用包括发电、输电、配电等环节的自动化控制和监测。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电力系统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375" r="16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工业自动化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625" r="3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智能交通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电气自动化专业在工业自动化领域的应用包括生产线的自动化控制、机器人技术、智能制造等。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电气自动化专业在智能交通领域的应用包括交通信号控制、智能车辆技术等。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设定职场生涯发展目标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了解电气自动化行业，明确职业方向。</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短期目标一</a:t>
            </a:r>
          </a:p>
        </p:txBody>
      </p:sp>
      <p:pic>
        <p:nvPicPr>
          <p:cNvPr id="5" name="Picture 5"/>
          <p:cNvPicPr>
            <a:picLocks noChangeAspect="1"/>
          </p:cNvPicPr>
          <p:nvPr/>
        </p:nvPicPr>
        <p:blipFill>
          <a:blip r:embed="rId2"/>
          <a:srcRect l="15283" r="152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掌握基本的专业知识和技能，具备初步的实践操作能力。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短期目标二</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通过实习或项目经验，了解行业内的职业要求和标准。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短期目标三</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短期目标：明确职业定位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中期目标二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积累工作经验，提高解决实际问题的能力。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中期目标三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参加专业培训和认证，提升个人竞争力。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中期目标一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深入学习电气自动化专业领域的知识和技能，提升技术水平。</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中期目标：提升专业技能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长期目标一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在电气自动化领域深入研究，发表专业论文或取得专利。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长期目标二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成为行业内具有影响力的专家，参与制定行业标准和规范。</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长期目标三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担任重要职务或自主创业，实现个人价值和事业成功。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长期目标：成为行业专家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实现职场生涯发展目标的策略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https://d.book118.com/566001232223010051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2024-09-17T21:18:05.531</cp:lastPrinted>
  <dcterms:created xsi:type="dcterms:W3CDTF">2024-09-17T13:18:05Z</dcterms:created>
  <dcterms:modified xsi:type="dcterms:W3CDTF">2024-09-17T13:18:07Z</dcterms:modified>
</cp:coreProperties>
</file>