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AFB26-D250-49BA-97A5-3B8D63615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F1F9E-70E2-4FC8-9FF6-91F5B28DB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CBCEC-3D6A-4C7E-A003-1E2F05753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830A6-18E2-4471-BB2F-6F775ED93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58317-C94B-4AF1-9DA2-1687F0124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05B1D3-7AE7-4A51-933F-0B9B9137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99C8F-F0CF-4CE7-AFA4-1825A6446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4548D-7B7C-4C69-8256-DC95A53F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3B5D0-7531-4E0B-BEBE-43B0A90C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25625-E19F-4B77-BE34-86D684DC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58AFD-BB36-4CCB-BB70-FF60B0B47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0213120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电子病历系统的数据备份与恢复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电子病历系统存储着大量患者的敏感信息，数据备份与恢复是确保这些信息不丢失、不泄露的重要手段。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通过备份和恢复机制，可以在系统故障或灾难事件发生时迅速恢复系统正常运行，减少对患者服务的影响。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提高系统可用性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医疗行业的法规通常要求医疗机构必须实施数据备份与恢复措施，以确保患者数据的安全性和完整性。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满足法规要求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备份策略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介绍电子病历系统的备份策略，包括备份频率、备份数据类型、备份存储介质等。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灾难恢复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探讨在灾难事件（如自然灾害、人为破坏等）发生时如何保障电子病历系统的可用性和数据安全性，包括灾难恢复计划的制定和实施。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阐述在系统故障或数据丢失情况下如何恢复数据的计划和步骤，包括恢复时间目标（RTO）和恢复点目标（RPO）的设定和实现。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安全性考虑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分析在数据备份与恢复过程中可能面临的安全风险和挑战，并提出相应的安全措施和建议，以确保备份数据的安全性和完整性。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一种基于计算机和网络技术的医疗信息系统，用于收集、存储、处理、传输和显示病人的医疗记录信息。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将传统的纸质病历信息转化为电子数据形式，方便存储、查询和共享。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病历信息数字化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通过实时、准确地获取病人信息，帮助医生做出更科学的诊断和治疗决策。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实现病历信息的快速录入、查询和统计，减少医护人员的工作负担。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打破信息壁垒，实现医疗机构之间的信息共享，为病人提供更加全面的医疗服务。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系统安全与权限管理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确保系统数据的安全性和保密性，实现不同用户角色的权限管理。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报表与统计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提供各类医疗报表和统计功能，支持医疗机构的管理和决策。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包括医生开具的医嘱、处方等信息的录入和管理。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病人信息管理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包括病人基本信息、病史、家族史、过敏史等信息的收集和管理。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医疗记录管理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包括门诊记录、住院记录、手术记录、检查检验记录等医疗信息的录入和管理。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恢复数据时只需恢复最近一次的完全备份，操作简单快捷。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备份数据量大，占用存储空间多，备份时间长。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完全备份是指对整个电子病历系统的数据进行全面备份，包括所有患者的病历数据、医嘱、检查结果等。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684" r="2568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完全备份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增量备份是指仅备份自上一次备份以来发生变化的数据。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备份数据量小，占用存储空间少，备份时间短。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恢复数据时需要按照备份顺序逐个恢复，操作相对复杂。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增量备份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差分备份是指备份自上一次完全备份以来发生变化的数据。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80" r="1228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备份数据量适中，恢复数据时只需恢复最近一次的完全备份和最后一次的差分备份。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相对于增量备份，占用存储空间较多。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差分备份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22" b="226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根据电子病历系统的重要性和数据更新频率，制定合理的备份周期，如每日、每周或每月进行备份。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选择稳定可靠的存储介质进行备份，如硬盘、磁带、云存储等。同时，为确保数据安全，建议采用异地备份或远程备份方式。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备份周期与存储介质选择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存储介质选择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https://d.book118.com/566002131204010040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2024-09-07T07:22:32.316</cp:lastPrinted>
  <dcterms:created xsi:type="dcterms:W3CDTF">2024-09-06T23:22:32Z</dcterms:created>
  <dcterms:modified xsi:type="dcterms:W3CDTF">2024-09-06T23:22:34Z</dcterms:modified>
</cp:coreProperties>
</file>