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635E7-B933-4675-92BC-E41A03645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139341-8E02-438B-B73B-1A82D3EAE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580FF-2F4D-4F3B-9D09-02040B771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CF0912-10CE-4ED6-8A06-D1C330AE5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44D84A-5AFE-4669-B541-99A28B019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C929CA-DB68-4E19-881E-33E99F066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44A4BA-DBDF-45F6-8B09-FBA983F22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0149BA-06A9-4EE6-8EA7-CD2B4C747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ABAA03-C036-4CA7-B822-D2289BFCE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2B6B8-B802-4A07-8851-0AD7181B8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3C728A-B29D-45D1-8C26-BF5EF9846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00321300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文化强国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文化强国概述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文化产业现状与趋势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文化遗产保护与传承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文化软实力提升策略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跨文化交流与传播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文化创意产业发展前景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文化强国概述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文化强国是指一个国家在文化建设方面取得显著成就，具有强大的文化软实力和国际影响力。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文化强国的内涵包括：具有高度的文化自信和文化自觉，拥有丰富多彩的文化资源和文化产品，具备强大的文化传播能力和国际话语权。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文化强国的重要性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提升国家综合国力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文化软实力是国家综合国力的重要组成部分，文化强国建设有助于提升国家的整体实力和国际地位。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促进经济社会发展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文化产业已成为全球经济发展的重要引擎，文化强国建设有助于推动经济转型升级和可持续发展。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增强民族凝聚力和创造力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文化是一个民族的灵魂和血脉，文化强国建设有助于增强民族认同感和凝聚力，激发全民族的创造力和创新精神。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古代文化辉煌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近代文化挫折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当代文化复兴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111" r="11111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文化强国的历史与发展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中国拥有悠久的历史和灿烂的文化遗产，如儒家思想、唐诗宋词等，对世界文化产生了深远影响。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近代以来，由于种种原因，中国文化的影响力逐渐减弱，面临严峻的挑战和危机。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近年来，随着中国经济的快速发展和综合国力的提升，中国文化逐渐走向复兴，文化强国建设成为国家的重大战略。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文化产业现状与趋势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文化产业定义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文化产业分类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文化产业概述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国家统计局发布的《文化及相关产业分类（2018）》，文化产业包括新闻出版发行服务、广播电视电影服务、文化艺术服务、文化信息传输服务、文化创意和设计服务、文化休闲娱乐服务、工艺美术品的生产、文化产品生产的辅助生产、文化用品的生产、文化专用设备的生产等10个大类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文化产业是指通过创造、生产和传播各种形式的文化产品或服务，以满足人们精神文化需求并创造经济价值的产业。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近年来，我国文化产业规模持续扩大，文化企业数量不断增加，营业收入和利润总额稳步增长。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文化产业规模持续扩大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随着互联网和数字技术的快速发展，新兴文化业态如网络文化、数字创意、动漫游戏等迅速崛起，成为推动文化产业发展的重要力量。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新兴文化业态快速发展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随着居民收入水平的提高和消费观念的转变，文化消费市场日益繁荣，人们对文化产品和服务的需求不断增长。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文化消费市场日益繁荣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文化产业现状分析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数字化、智能化发展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文化创意产业蓬勃发展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文化与科技深度融合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文化“走出去”步伐加快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文化产业未来趋势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未来，文化产业将继续向数字化、智能化方向发展，数字创意、虚拟现实、增强现实等新兴技术将在文化产业中得到广泛应用。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文化与科技的深度融合将成为文化产业发展的重要趋势，科技创新将为文化产业提供新的发展机遇和动力。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文化创意产业作为文化产业的重要组成部分，将继续蓬勃发展，为经济增长和就业创造更多机会。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随着我国综合国力的提升和文化软实力的增强，文化“走出去”步伐将加快，中华文化将在国际舞台上发挥更加重要的作用。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文化遗产保护与传承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文化遗产定义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文化遗产是指人类在历史长河中创造并遗留下来的具有历史、艺术、科学价值的物质文化和精神文化的总和。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5583" r="558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文化遗产分类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包括物质文化遗产和非物质文化遗产两大类，其中物质文化遗产主要包括文物、建筑群、遗址等；非物质文化遗产主要包括口头传统、表演艺术、社会实践、节庆活动、传统手工艺等。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文化遗产价值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文化遗产是一个国家和民族历史文化成就的重要标志，对于研究人类文明的演进、展现世界文化的多样性具有独特作用。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文化遗产概述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469" r="214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法律法规建设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我国已经形成了以《中华人民共和国文物保护法》为核心的文化遗产保护法律法规体系，为文化遗产保护提供了有力保障。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保护机构与人才队伍建设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各级文物行政部门和文物保护机构不断健全，专业人才队伍不断壮大，为文化遗产保护提供了组织和人才保障。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保护实践与成果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我国文化遗产保护实践不断丰富，保护成果显著，大量珍贵文物和历史文化遗产得到有效保护，一些濒危文化遗产得到抢救性保护。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文化遗产保护现状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https://d.book118.com/566003213003010054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2024-09-20T22:49:28.561</cp:lastPrinted>
  <dcterms:created xsi:type="dcterms:W3CDTF">2024-09-20T14:49:28Z</dcterms:created>
  <dcterms:modified xsi:type="dcterms:W3CDTF">2024-09-20T14:49:30Z</dcterms:modified>
</cp:coreProperties>
</file>