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37EC1-A6E3-490F-ADAC-C3227AA8A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818A2-F6F4-448D-A764-FBBCA0289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C0EFC-ABCD-459B-88EC-B9E683E2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3D937-D833-4147-92FB-95EFAEF26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6D434-5989-4A39-A540-8E1D923A6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23CBA-EEBD-4B07-A6D9-A6E97FBF5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58E7F-B09E-4B3F-9043-ACDC6A7BC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69262-9B2A-45BF-B27D-2F118D166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CB585-6EFF-4C0A-820A-B2C4B23BC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AA80F-753B-4127-A86D-E6829783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4F1E9-23CF-4594-9006-ECFD19187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04124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化疗病人概述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化疗病人的护理要点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化疗病人的护理查房流程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化疗病人护理查房案例分析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化疗病人护理查房的改进与优化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化疗病人概述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化疗病人的定义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化疗药物通过抑制或杀死癌细胞来达到治疗目的，但同时也可能对正常细胞造成损害。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化疗病人是指接受化学药物治疗的病人，通常用于治疗癌症等严重疾病。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根据治疗目的，化疗病人可分为根治性化疗和姑息性化疗。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根据治疗阶段，化疗病人可分为新辅助化疗、辅助化疗和一线/二线/三线化疗等。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化疗病人的分类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常见的症状和体征包括恶心、呕吐、食欲不振、乏力、发热、疼痛等。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化疗还可能导致骨髓抑制、肝肾功能损害、心脏疾病等不良反应。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67" r="107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化疗病人的症状和体征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化疗病人的护理要点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化疗病人常常面临巨大的心理压力，护理人员应给予足够的关心和安慰，帮助病人树立战胜疾病的信心。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关注病人的情绪变化，倾听病人的诉求，提供必要的心理支持，帮助病人保持良好的心态。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认知干预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向病人介绍化疗的相关知识，解答病人的疑惑，帮助病人正确认识和对待化疗。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根据病人的营养需求，制定个性化的饮食方案，保证病人获得足够的营养。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鼓励病人多食用高蛋白、高热量、高维生素的食物，避免食用刺激性食物。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指导病人合理安排饮食时间，避免在化疗前后短时间内进食，以免影响治疗效果。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密切观察病人的体温、脉搏、呼吸、血压等生命体征，发现异常及时处理。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观察病人有无恶心、呕吐、疼痛等不良反应，及时采取措施缓解症状。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917" b="13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详细记录病人的病情变化、护理措施及效果评价，为后续护理提供依据。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保持病房空气流通，加强口腔护理和皮肤清洁，预防感染的发生。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密切观察病人有无出血倾向，如牙龈出血、皮肤瘀斑等，及时采取止血措施。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如病人出现过敏反应，应立即停止使用过敏药物，采取抗过敏措施，并报告医生处理。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处理过敏反应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化疗病人的护理查房流程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https://d.book118.com/566004124110010033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2024-09-02T00:15:14.786</cp:lastPrinted>
  <dcterms:created xsi:type="dcterms:W3CDTF">2024-09-01T16:15:14Z</dcterms:created>
  <dcterms:modified xsi:type="dcterms:W3CDTF">2024-09-01T16:15:16Z</dcterms:modified>
</cp:coreProperties>
</file>