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AADE3-8FC7-4B12-9AEE-BA70A60E5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C9A97-F7D4-465F-9B24-989BC6CC6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A2FC7-75E8-4DCD-8E26-711C5C38C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29839-FC4C-47C9-BB86-7B20241E6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2199D8-594F-4BDE-8524-55053BFA7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F219E3-5818-4E18-8067-BF759583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408CD-BA0B-401B-8022-070D57C8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DDC6D-CBF1-4C15-BB04-62252DD57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7F70BE-FC8F-4256-B3BD-19336B2D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DC337-8058-4044-864A-98C955976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09C2E-23C1-4469-95E3-838C7DF45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042141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关于文化建设的若干思考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文化建设的现状与问题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文化建设的策略与路径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文化建设的实践与案例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3483" r="34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提升国家软实力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文化是国家软实力的重要组成部分，文化建设能够提升国家的国际形象和影响力，增强国家在国际舞台上的竞争力。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文化建设能够促进国家文化的传承和创新，推动文化产业的发展，为国家经济发展提供新的动力和支撑。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文化建设能够提高国民的文化素质和审美水平，培养国民的民族自豪感和国家认同感，增强国家的凝聚力和向心力。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文化建设能够促进社会文明进步，推动社会和谐发展。通过弘扬社会主义核心价值观和文化传统，文化建设有助于化解社会矛盾，减少社会冲突。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文化建设能够丰富人们的精神世界，提高人们的文化素养和道德水平，培养人们的审美情趣和人文精神，促进人与人之间的相互理解和沟通。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120" b="412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文化建设能够推动城乡和区域协调发展，缩小社会差距，促进社会公平正义，实现社会的全面进步和可持续发展。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5395" b="53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文化建设是企业核心竞争力的重要组成部分，通过塑造企业文化和品牌形象，能够提升企业的市场影响力和竞争力。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文化建设能够激发企业员工的积极性和创造力，提高企业的生产效率和创新能力，为企业发展提供源源不断的动力和支撑。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文化建设能够增强企业的社会责任感和公众形象，提升企业的社会声誉和公信力，为企业赢得更多的合作伙伴和支持者。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rcRect l="21917" r="2191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文化建设的现状与问题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当前，许多地区的文化资源尚未得到充分开发，导致文化产业发展滞后，文化影响力有限。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拥有丰富的历史文化遗产、民族文化和地域文化资源，但在实际开发过程中，由于缺乏科学合理的规划和文化价值的挖掘，导致许多宝贵的文化资源被忽视或浪费。这不仅影响了当地文化产业的发展，也制约了文化多样性的传承和弘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文化资源开发不足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当前，我国文化产业的发展相对滞后，与经济发展水平不相适应。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作为新兴产业，具有巨大的潜力和市场前景。然而，由于缺乏有效的政策支持和市场机制，以及文化企业自身创新能力不足等问题，我国文化产业的发展速度相对较慢，未能充分发挥其在经济增长中的重要作用。这不仅影响了国民经济的整体发展，也制约了文化产业自身的发展壮大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文化产业发展滞后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当前，我国文化人才队伍建设存在明显不足，缺乏高素质、专业化的人才支撑。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产业的发展和文化竞争的加剧，对文化人才的需求也越来越高。然而，我国目前的文化人才队伍存在结构不合理、素质不高等问题，难以满足文化产业快速发展的需求。这不仅制约了文化产业的发展，也影响了我国在国际文化竞争中的地位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文化人才队伍建设不足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当前，我国文化产业在创新方面存在明显不足，缺乏具有国际影响力的原创作品。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是文化产业发展的核心动力，也是提升国家文化软实力的重要途径。然而，由于缺乏创新意识和创新能力，以及市场机制不完善等问题，我国文化产业在创新方面存在明显不足。这不仅影响了文化产业的发展质量，也制约了我国在国际文化竞争中的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文化创新力不足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文化建设的策略与路径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https://d.book118.com/566004214142010054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2024-09-21T19:18:58.646</cp:lastPrinted>
  <dcterms:created xsi:type="dcterms:W3CDTF">2024-09-21T11:18:58Z</dcterms:created>
  <dcterms:modified xsi:type="dcterms:W3CDTF">2024-09-21T11:19:00Z</dcterms:modified>
</cp:coreProperties>
</file>