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0800AB-5E84-4BB0-B23F-0BC17E557D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9E98B9-5D44-4C97-856D-A8303B0886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3A5AAA-25E5-4071-AA04-3D104D4E05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06329B-3896-4631-AAEC-688AB49951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15759F-B132-488B-B5A6-6399DA5ECC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E186B2-DF0E-49C9-8117-0A15FEFCAF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59FB06-AC6D-4E5B-94A9-7E7243923C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FA1424-F1B7-42ED-AE27-0FB38FE03B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DEF419-B467-4A13-B93C-74E6EE4264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575B66-E9FA-4370-A361-DA1720B669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A8F102-D550-4090-A540-02B3B3AA34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6012021052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《通货主义和银行主》ppt课件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通货主义概述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银行主概述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通货主义与银行主的比较分析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通货主义和银行主的发展趋势和未来展望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相关案例分析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通货主义概述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通货主义是一种货币政策理论，主张中央银行应主要控制货币供应量来影响经济活动。</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强调货币供应量对经济活动的影响，主张通过调节货币供应量来控制通货膨胀和实现经济稳定。</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20世纪初的美国经济大萧条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通货主义兴起于20世纪初的美国，当时美国经历了严重的经济大萧条，通货主义主张通过控制货币供应量来刺激经济增长和恢复信心。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货币政策工具的发展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随着金融市场和货币政策工具的发展，通货主义逐渐成为主流的货币政策理论之一。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531" r="245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通货主义的历史背景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费雪方程式认为货币供应量与名义国内生产总值之间存在线性关系，因此控制货币供应量可以影响经济活动。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货币数量论认为货币供应量的变化将直接影响一般价格水平和通货膨胀率，因此中央银行应控制货币供应量以维持物价稳定。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通货主义的理论基础</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货币数量论</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费雪方程式</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银行主概述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银行主是指通过控制银行等金融机构，掌握大量货币和资本资源的人或组织。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具有强大的金融实力和影响力，能够影响国家经济政策和金融市场走势，通常与政治、商业等领域有紧密的联系。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早期的银行主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起源于中世纪的意大利和欧洲，最初主要从事贸易融资和货币兑换等业务。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现代的银行主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随着工业革命和资本主义的发展，银行主逐渐发展成为控制金融体系的重要力量，对全球经济产生深远的影响。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银行主的历史背景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主张减少政府对金融市场的干预，让市场机制在资源配置中起决定性作用。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金融自由化理论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资本积累理论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金融霸权理论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5000" r="25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认为资本积累是经济发展的关键因素，银行主通过控制金融资源来加速资本积累和经济增长。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强调金融体系中的权力结构和霸权国家对全球金融资源的控制，银行主在其中扮演着重要的角色。</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银行主的理论基础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通货主义与银行主的比较分析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https://d.book118.com/566012021052010050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2024-09-15T11:28:11.618</cp:lastPrinted>
  <dcterms:created xsi:type="dcterms:W3CDTF">2024-09-15T03:28:11Z</dcterms:created>
  <dcterms:modified xsi:type="dcterms:W3CDTF">2024-09-15T03:28:13Z</dcterms:modified>
</cp:coreProperties>
</file>