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1460A8-BEA5-4CD4-934A-2A75C0A60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E0100-B3F2-4933-8B19-3B296DD8C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D2346E-6052-4D64-9955-7FDCC001D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D9B256-6605-4614-A89F-297D48A5F2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8A2178-69AD-4141-B9C6-73829F3F47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EB659F-9297-4574-980F-2FB88AC75C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8F45D0-1262-456F-A47D-CF34614E8E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31B4A-DC65-4A64-A930-0C416A4018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BD2C82-733D-4DD9-8328-EBF15BC693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442CA4-E462-482C-9BFC-6F4AE0F7F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5A541-56B0-45E9-9DF5-3F52391EB7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1400204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玩转——制作手动绘制图形的顶点调整教程</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手动绘制图形基础知识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顶点调整技巧与实战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高级顶点调整技巧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常见问题与解决方案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图形绘制的重要性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顶点调整的意义</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手动操作的必要性</a:t>
            </a:r>
          </a:p>
        </p:txBody>
      </p:sp>
      <p:pic>
        <p:nvPicPr>
          <p:cNvPr id="5" name="Picture 5"/>
          <p:cNvPicPr>
            <a:picLocks noChangeAspect="1"/>
          </p:cNvPicPr>
          <p:nvPr/>
        </p:nvPicPr>
        <p:blipFill>
          <a:blip r:embed="rId2"/>
          <a:srcRect t="25006" b="2500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在现代设计、艺术、建模等领域，图形绘制是不可或缺的基本技能。</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顶点调整是图形绘制中的核心技术之一，通过调整图形的顶点，可以实现各种复杂和细腻的图形效果。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虽然许多软件提供了自动调整工具，但手动调整顶点能够更精确地控制图形的形状和细节。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606" b="1">
                <a:solidFill>
                  <a:schemeClr val="accent1">
                    <a:alpha val="100000"/>
                  </a:schemeClr>
                </a:solidFill>
                <a:latin typeface="Microsoft Yahei"/>
                <a:ea typeface="Microsoft Yahei"/>
                <a:cs typeface="Microsoft Yahei"/>
              </a:rPr>
              <a:t>第一章</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基础知识。介绍图形绘制的基本概念、顶点的定义和作用，以及常见的图形绘制软件。</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606" b="1">
                <a:solidFill>
                  <a:schemeClr val="accent1">
                    <a:alpha val="100000"/>
                  </a:schemeClr>
                </a:solidFill>
                <a:latin typeface="Microsoft Yahei"/>
                <a:ea typeface="Microsoft Yahei"/>
                <a:cs typeface="Microsoft Yahei"/>
              </a:rPr>
              <a:t>第三章</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高级技巧。深入探讨如何通过顶点调整实现图形的变形、对称、平滑等高级效果，以及如何处理复杂的图形结构。</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606" b="1">
                <a:solidFill>
                  <a:schemeClr val="accent1">
                    <a:alpha val="100000"/>
                  </a:schemeClr>
                </a:solidFill>
                <a:latin typeface="Microsoft Yahei"/>
                <a:ea typeface="Microsoft Yahei"/>
                <a:cs typeface="Microsoft Yahei"/>
              </a:rPr>
              <a:t>第五章</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总结和展望。总结教程的主要内容和技巧，展望顶点调整技术的未来发展趋势和应用前景。</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内容概述</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本教程将详细介绍如何使用常见的图形绘制软件手动调整图形的顶点，包括基本的顶点操作、高级技巧和应用实例。</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606" b="1">
                <a:solidFill>
                  <a:schemeClr val="accent1">
                    <a:alpha val="100000"/>
                  </a:schemeClr>
                </a:solidFill>
                <a:latin typeface="Microsoft Yahei"/>
                <a:ea typeface="Microsoft Yahei"/>
                <a:cs typeface="Microsoft Yahei"/>
              </a:rPr>
              <a:t>第二章</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基本顶点操作。讲解如何选择、移动、添加和删除顶点，以及如何使用快捷键和工具栏提高效率。</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606" b="1">
                <a:solidFill>
                  <a:schemeClr val="accent1">
                    <a:alpha val="100000"/>
                  </a:schemeClr>
                </a:solidFill>
                <a:latin typeface="Microsoft Yahei"/>
                <a:ea typeface="Microsoft Yahei"/>
                <a:cs typeface="Microsoft Yahei"/>
              </a:rPr>
              <a:t>第四章</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应用实例。通过多个实例演示顶点调整在实际项目中的应用，包括图标设计、建模、动画制作等。</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教程内容和结构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手动绘制图形基础知识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多边形</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由直线段连接而成，具有三个或更多边的封闭图形。多边形可分为凸多边形和凹多边形，区别在于内部任意一点与多边形所有顶点的连线是否都在多边形内部。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圆形和椭圆形</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由曲线构成，圆形是所有点到中心点距离相等的图形，椭圆形则是两个焦点到曲线上任意一点距离之和为常数的图形。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曲线图形</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包括贝塞尔曲线、样条曲线等，由数学公式定义，可以创建平滑且复杂的形状。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图形类型和特点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边（Edges）</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连接两个顶点的直线段或曲线段，构成图形的轮廓。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面（Faces）</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由三个或更多顶点和边围成的封闭区域，例如多边形的内部和多面体的表面。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顶点（Vertices）</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图形中的角点或交点，例如多边形的角和多面体的顶点。</a:t>
            </a:r>
          </a:p>
        </p:txBody>
      </p:sp>
      <p:pic>
        <p:nvPicPr>
          <p:cNvPr id="10" name="Picture 10"/>
          <p:cNvPicPr>
            <a:picLocks noChangeAspect="1"/>
          </p:cNvPicPr>
          <p:nvPr/>
        </p:nvPicPr>
        <p:blipFill>
          <a:blip r:embed="rId2"/>
          <a:srcRect l="17627" r="1762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顶点、边和面的概念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纸笔</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最基础的绘图工具，通过手绘可以锻炼空间想象力和手眼协调能力。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尺规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包括直尺、三角板、圆规等，用于绘制直线、角度和圆形等基本图形。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计算机绘图软件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如Adobe Illustrator、CorelDRAW等，提供丰富的绘图工具和编辑功能，可实现高精度和复杂度的图形设计。这些软件通常支持矢量图形编辑，可进行无损缩放和变形操作。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图形绘制工具介绍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顶点调整技巧与实战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在图形上直接点击需要调整的顶点，即可选中该顶点。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直接点击选择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框选选择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2280" r="1228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快捷键选择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使用鼠标拖动框选需要调整的多个顶点，可以同时选中多个顶点。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使用快捷键可以快速选择顶点，例如使用Shift键加鼠标点击可以选择多个顶点。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顶点选择方法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选中顶点后，可以直接拖动鼠标自由移动顶点的位置。</a:t>
            </a:r>
          </a:p>
        </p:txBody>
      </p:sp>
      <p:pic>
        <p:nvPicPr>
          <p:cNvPr id="4" name="Picture 4"/>
          <p:cNvPicPr>
            <a:picLocks noChangeAspect="1"/>
          </p:cNvPicPr>
          <p:nvPr/>
        </p:nvPicPr>
        <p:blipFill>
          <a:blip r:embed="rId2"/>
          <a:srcRect l="17667" r="17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4331" r="14331"/>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自由移动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使用键盘上的方向键可以精确移动顶点的位置，同时按住Shift键可以进行更大范围的移动。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精确移动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可以使用对齐和分布工具来调整顶点的位置，使其与其他顶点或图形元素对齐或均匀分布。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对齐和分布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顶点移动和调整技巧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https://d.book118.com/566014002041010050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2024-09-15T09:51:06.999</cp:lastPrinted>
  <dcterms:created xsi:type="dcterms:W3CDTF">2024-09-15T01:51:07Z</dcterms:created>
  <dcterms:modified xsi:type="dcterms:W3CDTF">2024-09-15T01:51:09Z</dcterms:modified>
</cp:coreProperties>
</file>