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D0F55-86CF-4505-8F97-57D5A869A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F79E0-9B4F-4E9E-8D10-2FD220737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9FDF5-58F0-4794-9656-BD1A70719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4D928-DCBE-4E75-B055-16D8D6DCA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1AD717-CF43-4A2E-9B8C-756069ACC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35B5C4-A065-4B5F-B3C8-18820DC22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FA939F-34DD-4D7B-B83D-FA16E2A1D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14493-CA59-41BD-BB44-FF4201B8D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36DA4-B690-447A-9EE6-8E8950F1F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0BA6E-18FD-4BF5-B44A-1EA5B46EA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7BD51-6C42-44C9-8A1D-43CC6BB7E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1423005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住院患者社会心理问题评估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住院患者社会心理问题概述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评估工具与方法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住院患者社会心理问题评估实践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医护人员角色与责任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住院患者社会心理问题干预措施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了解住院患者社会心理问题的现状和特点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5" name="Freeform 5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1" name="Freeform 11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17" name="Freeform 17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rcRect l="2751" r="2751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rcRect l="12674" r="12674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4"/>
          <a:srcRect l="7804" r="7804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rcRect l="23324" r="23324"/>
          <a:stretch>
            <a:fillRect/>
          </a:stretch>
        </p:blipFill>
        <p:spPr>
          <a:xfrm>
            <a:off x="573317" y="1297445"/>
            <a:ext cx="2634959" cy="2424106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分析社会心理问题对患者康复的影响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提出针对性的干预措施，改善患者社会心理状况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社会心理问题是影响患者康复的重要因素之一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评估可以帮助医护人员更好地了解患者的心理状况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针对性的干预措施可以提高患者的治疗效果和生活质量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住院患者社会心理问题概述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3" name="AutoShape 23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3" name="AutoShape 33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3" name="AutoShape 43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3" name="AutoShape 53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3" name="AutoShape 63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3" name="AutoShape 73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3" name="AutoShape 83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3" name="AutoShape 93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3" name="AutoShape 103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3" name="AutoShape 113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3" name="AutoShape 123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3" name="AutoShape 133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3" name="AutoShape 143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3" name="AutoShape 153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3" name="AutoShape 163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3" name="AutoShape 173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3" name="AutoShape 183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3" name="AutoShape 193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3" name="AutoShape 203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3" name="AutoShape 213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3" name="AutoShape 223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Freeform 226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7" name="Group 227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8" name="AutoShape 228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1" name="AutoShape 231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Freeform 234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5" name="Group 235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6" name="AutoShape 236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39" name="AutoShape 239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Freeform 242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3" name="Group 243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4" name="AutoShape 244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7" name="AutoShape 247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Freeform 250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1" name="Group 251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2" name="AutoShape 252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5" name="AutoShape 255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Freeform 258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9" name="Group 259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0" name="AutoShape 260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3" name="AutoShape 263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Freeform 266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7" name="Group 267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8" name="AutoShape 268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1" name="AutoShape 271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Freeform 274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5" name="Group 275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6" name="AutoShape 276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79" name="AutoShape 279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Freeform 282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3" name="Group 283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4" name="AutoShape 284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7" name="AutoShape 287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Freeform 290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1" name="Group 291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2" name="AutoShape 292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5" name="AutoShape 295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Freeform 298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9" name="Group 299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0" name="AutoShape 300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3" name="AutoShape 303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Freeform 306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7" name="Group 307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8" name="AutoShape 308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1" name="AutoShape 311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Freeform 314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5" name="Group 315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6" name="AutoShape 316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19" name="AutoShape 319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Freeform 322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3" name="Group 323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4" name="AutoShape 324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7" name="AutoShape 327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Freeform 330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1" name="Group 331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2" name="AutoShape 332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5" name="AutoShape 335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Freeform 338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9" name="Group 339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0" name="AutoShape 340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3" name="AutoShape 343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Freeform 346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7" name="Group 347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8" name="AutoShape 348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1" name="AutoShape 351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Freeform 354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5" name="Group 355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6" name="AutoShape 356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59" name="AutoShape 359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Freeform 362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3" name="Group 363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4" name="AutoShape 364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7" name="AutoShape 367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Freeform 370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1" name="Group 371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2" name="AutoShape 372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5" name="AutoShape 375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Freeform 378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9" name="Group 379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0" name="AutoShape 380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2" name="AutoShape 382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社会心理问题是指个体在社会生活中，由于各种社会因素的作用而产生的心理困扰、冲突和障碍。</a:t>
            </a:r>
            <a:endParaRPr lang="en-US" sz="1100"/>
          </a:p>
        </p:txBody>
      </p:sp>
      <p:sp>
        <p:nvSpPr>
          <p:cNvPr id="383" name="AutoShape 383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社会心理问题涉及个体的认知、情感、行为等方面，并与其所处的社会环境密切相关。</a:t>
            </a:r>
            <a:endParaRPr lang="en-US" sz="1100"/>
          </a:p>
        </p:txBody>
      </p:sp>
      <p:grpSp>
        <p:nvGrpSpPr>
          <p:cNvPr id="384" name="Group 38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5" name="AutoShape 38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6" name="AutoShape 38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7" name="AutoShape 38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TextBox 40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社会心理问题的定义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由于疾病、治疗、环境改变等因素，患者可能出现焦虑、抑郁等情绪问题。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焦虑与抑郁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住院患者离开熟悉的环境和社交网络，可能感到孤独和无助。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孤独与无助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患者在住院期间需要适应新的角色和身份，如病人、患者等，可能产生角色适应问题。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角色适应问题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疾病和治疗可能给患者带来经济负担，导致经济压力增大。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经济压力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住院患者常见的社会心理问题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影响治疗效果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社会心理问题可能导致患者治疗依从性降低，影响治疗效果。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延长住院时间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社会心理问题可能使患者的康复速度减缓，从而延长住院时间。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增加并发症风险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焦虑、抑郁等情绪问题可能导致患者的免疫力下降，增加并发症的风险。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社会心理问题可能降低患者的生活质量，使其在日常生活中感到困扰和不适。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社会心理问题对患者的影响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评估工具与方法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常用的评估工具包括症状自评量表、焦虑自评量表、抑郁自评量表等，用于量化评估患者的心理状况。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针对特定疾病或人群的评估工具，如癌症患者心理痛苦量表、老年痴呆症行为症状评定量表等。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95" b="779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其他辅助工具如心理测验、投射测验等，用于深入了解患者的心理状态和个性特征。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根据患者的具体情况和评估目的，选择合适的评估工具和方法。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对于特定疾病或人群，应选择针对性强的评估工具，以确保评估结果的准确性和有效性。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对于一般住院患者，可采用症状自评量表等普适性工具进行初步筛查。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在评估过程中，应结合使用多种方法，如观察、访谈、问卷调查等，以获得更全面、客观的信息。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根据筛查结果，选择合适的评估工具和方法进行深入评估。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将评估结果记录在患者的病历中，为后续治疗和护理提供参考。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在患者出院前，再次进行评估，了解患者的心理状况改善情况，为出院后的随访和康复提供指导。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在住院期间，定期对患者进行心理状况的复查和评估，及时发现和处理心理问题。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在患者入院时，进行初步的心理状况筛查，了解患者的基本情况和心理需求。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住院患者社会心理问题评估实践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包括患者的年龄、性别、婚姻状况、教育程度、职业等。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人口学信息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询问患者的家庭结构、家庭成员关系、家庭经济状况等。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了解患者的疾病史、手术史、过敏史等相关医疗信息。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病史信息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了解患者的工作状况、社交圈子、社会支持系统等。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患者基本信息收集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https://d.book118.com/566014230050010100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2024-09-24T05:54:30.915</cp:lastPrinted>
  <dcterms:created xsi:type="dcterms:W3CDTF">2024-09-23T21:54:30Z</dcterms:created>
  <dcterms:modified xsi:type="dcterms:W3CDTF">2024-09-23T21:54:32Z</dcterms:modified>
</cp:coreProperties>
</file>