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96788-298F-49BD-975A-68105B416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CE6C7-4DD4-472D-ABA6-559A04572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7EE89-8CF2-4425-B9F1-4BE58681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B34B8-05FA-4B67-B7B9-AAF5F7FFE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9B3030-4A0D-4C3E-9A0B-8E6F7D32C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7F6D2-D40B-4B3D-881D-E5AD740EC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38733-6A6F-4397-9E26-EF23F4103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A70F9-3A48-4377-9469-EC239D3EB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8CA8F-E24A-4F57-8040-8922586DC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535C4-C2E8-49FD-81D2-E062291B2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9ECAA-901C-4B45-AFA9-D49DDC5F2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20120224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氧气厂安全培训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氧气厂安全概述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氧气厂安全基础知识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氧气厂安全操作规程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氧气厂安全应急处理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氧气厂安全培训与演练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氧气厂安全案例分析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氧气厂安全概述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https://d.book118.com/566020120224010030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2024-08-29T03:04:33.133</cp:lastPrinted>
  <dcterms:created xsi:type="dcterms:W3CDTF">2024-08-28T19:04:33Z</dcterms:created>
  <dcterms:modified xsi:type="dcterms:W3CDTF">2024-08-28T19:04:34Z</dcterms:modified>
</cp:coreProperties>
</file>