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DD696-18C5-4C9D-9EFC-AD7331DF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D2636-307E-495F-9B9E-FB4B5D7F9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2BCDE-A11C-4C99-BE52-A0650377B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31A2E-8B7C-4757-95DA-31869C055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49072-E395-40AA-B3E9-43770AE42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96848-0DFB-4FB1-ACA5-7DE18B50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37DB0-665A-4D13-B9E2-D6BF5201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63A46-062A-4A9A-8E0A-5DCC65EAA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30F49-2C45-4FAD-BA87-EDE08B2A9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55413-3CFA-4FDE-92E4-D84208CB8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3C4C3-05F9-48DF-9938-AAD3DF57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7.jpeg" /><Relationship Id="rId4" Type="http://schemas.openxmlformats.org/officeDocument/2006/relationships/image" Target="../media/image14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20201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隋唐科举考试制度详解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隋唐科举考试科目与内容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隋唐科举考试流程与规则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隋唐科举考试制度影响与评价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隋唐科举考试制度存在问题与改革措施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隋唐科举考试制度与现代高考比较与启示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科举制度是中国古代通过考试选拔官吏的一种制度，起源于隋唐时期，并在随后的朝代中得以发展和完善。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隋朝开创了科举制度的先河，唐朝继承并发展了隋朝的制度，使其更加完备和成熟。在隋唐时期，科举制度经历了由初创到逐步完善的过程，为后世的科举制度奠定了基础。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隋唐时期的科举考试分为明经、进士等科，不同科目考察的内容不同，明经重经义，进士重诗赋。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分科考试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隋唐时期的科举考试定期举行，一般每年一次，为士人提供了相对稳定的入仕机会。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科举考试实行公平竞争原则，不问出身门第，只以考试成绩作为录取标准，打破了贵族对仕途的垄断。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隋唐时期对科举考试的选拔非常严格，不仅要求考生具备深厚的学识和才华，还要求其品德高尚、行为端正。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严格选拔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隋唐时期科举制度特点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在隋唐时期，科举制度成为国家选拔官吏的主要途径，对于维护国家政治稳定和推动社会发展具有重要意义。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文化地位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科举制度促进了文化的普及和繁荣，推动了学术思想的发展和创新，为中华文化的传承和发展做出了重要贡献。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社会地位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科举制度为士人提供了实现社会流动的机会，使得更多有才华的人能够进入仕途，参与国家管理和社会建设。同时，科举制度也促进了社会阶层的流动和融合。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科举制度在隋唐时期地位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隋唐科举考试科目与内容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703" r="2070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常科考试科目及内容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主要考察文学创作和经史知识，要求考生具备较高的文化素养和写作能力。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主要考察对儒家经典的掌握程度，要求考生能够熟练背诵和解释经典中的文句。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主要考察诗赋和时务策，要求考生具备文学创作能力和对时事的敏锐洞察力。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主要考察经史和时务策，要求考生具备广博的知识面和解决实际问题的能力。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秀才科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明经科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进士科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俊士科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制科考试科目及内容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贤良方正科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主要考察政治素养和道德品质，要求考生具备高尚的品德和卓越的政治才能。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直言极谏科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主要考察言辞表达和批判性思维，要求考生能够勇于直言进谏，指出时政弊端。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博通坟典达于教化科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主要考察对古代典籍的掌握程度和教育教学能力，要求考生能够深入理解古代文化并传承发扬。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长垛科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马射科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步射科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平射科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武举考试科目及内容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主要考察骑射技能，要求考生具备高超的射箭技艺和骑马能力。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主要考察骑马射箭技能，要求考生能够在高速骑行中准确射中目标。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主要考察步行射箭技能，要求考生能够稳定站立并准确射中目标。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主要考察平射技能，要求考生能够使用弓箭或弩等武器进行远距离射击。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隋唐科举考试流程与规则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通常要求考生具备一定年龄、出身及品行等方面的条件，如年龄一般要求在15岁以上、出身清白、无不良行为记录等。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报名资格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考生需在规定时间内到指定地点报名，提交个人信息、家庭背景、学历证明等相关材料，并缴纳一定费用。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报名程序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由官方组织对考生资格进行审查，核实其身份、年龄、学历等信息的真实性，确保考试的公平公正。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报名与资格审查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隋唐科举考试采用笔试形式，主要考察考生的文学素养、政治觉悟和实际应用能力。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考试科目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一般包括经义、策论、诗赋等内容，其中经义主要考察考生对儒家经典的理解和掌握程度，策论则是考察考生的政治见解和应变能力，诗赋则是考察考生的文学才华。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考试时间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通常安排在秋季进行，考试期限一般为数天，期间考生需完成所有科目的考试。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录取标准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根据考生的成绩和表现，按照一定比例择优录取。录取时除了考虑成绩外，还会综合考虑考生的品行、家庭背景等因素。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阅卷程序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考试结束后，由官方组织阅卷官对试卷进行评阅，一般采用糊名阅卷的方式以确保公正。阅卷官根据试卷的质量和考生的表现给出相应的评分。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对于表现优秀的考生，会给予相应的奖励和荣誉；对于违反考试纪律的考生，则会受到严厉的惩罚，如取消考试资格、流放等。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阅卷与录取标准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隋唐科举考试制度影响与评价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对当时社会影响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打破了世家大族垄断选官的局面，为庶族地主开辟了仕途。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扩大了官吏人才来源，巩固了封建统治的基础。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把读书、考试与做官紧密联系起来，提高了官员的文化素质。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把选官权从地方收归中央，加强了中央集权。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https://d.book118.com/566020201002010052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2024-09-18T02:06:25.145</cp:lastPrinted>
  <dcterms:created xsi:type="dcterms:W3CDTF">2024-09-17T18:06:25Z</dcterms:created>
  <dcterms:modified xsi:type="dcterms:W3CDTF">2024-09-17T18:06:27Z</dcterms:modified>
</cp:coreProperties>
</file>