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97EEFA-43B6-43E1-A64A-899D794E0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5CFAB4-7994-4773-9427-D2B20B213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7947E8-02AE-42B1-8A83-89A6F949B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718541-1262-44EF-A357-C20DB65AB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0E8044-867E-43E3-92F7-C56663250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56C09B-1B59-4732-8ACD-D1993F1BB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0284C8-BD8E-4438-A19A-C108E58CF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AA7CA2-840C-4596-80BA-01A57DADF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E6DFB6-88EC-4A43-97D0-538FD86E5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635A28-9B9D-41A2-B162-A07368BF4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744D46-4F24-4EE1-819A-A012590DB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020210004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医疗保健行业的社会投入与回报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医疗保健行业社会投入现状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医疗保健行业社会回报分析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国内外医疗保健行业社会投入比较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医疗保健行业社会投入存在的问题与挑战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加强医疗保健行业社会投入的建议与措施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医疗保健行业是国民经济的重要组成部分，对于保障人民健康、提高生活质量具有重要意义。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随着医疗保健行业的快速发展，社会对于其投入与回报的关注度不断提高，要求行业更加高效、透明地运用社会资源。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社会投入与回报的关注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医疗保健行业的重要性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本报告旨在分析医疗保健行业的社会投入与回报情况，为政策制定者、投资者和其他相关方提供决策参考。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本报告将涵盖医疗保健行业的多个领域，包括医疗设备、药品研发、医疗服务等，以及行业的社会投入、经济效益和社会效益等方面。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医疗保健行业社会投入现状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政府财政投入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公共卫生服务经费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政府通过财政预算安排，为城乡居民提供均等化的基本公共卫生服务，如预防接种、健康教育等。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医疗保障制度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政府通过医疗保险制度，为患者提供医疗费用报销和补偿，减轻患者经济负担。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医疗卫生基础设施建设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政府投入资金用于医疗卫生机构的基础设施建设和设备购置，提高医疗卫生服务能力和水平。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社会资本通过商业医疗保险公司，为患者提供多样化的医疗保险产品和服务，满足患者不同层次的医疗需求。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商业医疗保险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社会资本投资兴办医疗机构，提供医疗卫生服务，增加医疗卫生资源供给。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医疗卫生服务机构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社会资本投资医药产业，推动医药研发、生产和销售，促进医药产业创新发展。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医药产业投资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社会资本投入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慈善组织通过募捐、捐赠等方式筹集资金，用于支持贫困地区和弱势群体的医疗卫生事业。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慈善组织捐赠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公益基金会支持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企业社会责任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公益基金会通过设立医疗卫生专项基金，支持医疗卫生领域的科研、教学和公益事业。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企业通过履行社会责任，支持医疗卫生事业，如捐赠医疗设备、提供医疗救助等。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慈善捐赠与公益支持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医疗保健行业社会回报分析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降低疾病负担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医疗保健行业通过预防、诊断和治疗疾病，减轻居民的疾病负担，提高生活质量。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延长寿命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通过提供优质的医疗服务和健康管理，医疗保健行业有助于延长居民的寿命，提高生命质量。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促进健康行为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医疗保健行业不仅提供医疗服务，还通过健康教育和宣传，促进居民养成健康的生活方式和行为习惯。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提高居民健康水平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医疗保健行业是一个庞大的劳动力市场，为社会提供了大量的就业机会，包括医生、护士、药剂师、医疗技术人员等。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创造就业机会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医疗保健行业的发展不仅直接促进了经济增长，还带动了相关产业的发展，如医疗器械制造、药品研发、生物技术、健康管理等。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带动相关产业发展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健康的劳动力是经济发展的重要保障。通过提供优质的医疗服务和健康管理，医疗保健行业有助于提高劳动力的健康水平，从而提高劳动生产率。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提高劳动生产率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促进经济增长与就业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保障基本医疗权益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医疗保健行业通过提供基本医疗保障，确保居民能够享受到基本的医疗服务，保障其基本医疗权益。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促进社会公平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医疗保健行业的公平性和可及性是社会公平的重要体现。通过完善医疗保障制度和扩大医疗服务覆盖面，医疗保健行业有助于促进社会公平和减少社会不平等。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提高居民生活质量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医疗保健行业不仅关注居民的身体健康，还关注其心理健康和社会适应能力。通过提供全面的医疗服务和健康管理，医疗保健行业有助于提高居民的生活质量。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提升社会福祉与公平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https://d.book118.com/566020210004010041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2024-09-07T15:55:48.629</cp:lastPrinted>
  <dcterms:created xsi:type="dcterms:W3CDTF">2024-09-07T07:55:48Z</dcterms:created>
  <dcterms:modified xsi:type="dcterms:W3CDTF">2024-09-07T07:55:50Z</dcterms:modified>
</cp:coreProperties>
</file>