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C189F7C-67B3-401F-AE51-1B9DD531F9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21142-A077-430E-8B63-F20959507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A5F92-3578-4966-8799-EC331EA1C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D6104-3097-4AF2-A1D4-6DB4D7448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0640D-20E1-4D90-A9C6-FA426E10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19018-B630-4A33-9A7D-5F53DA74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D6E6F-DC2C-4E47-ABE7-1EE3A82C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BB15B-CD24-4BB0-BBC9-DD5FED1AA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29988-A942-4675-9A2C-F7EEA6254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55406-F361-4309-A5E2-B4C767C7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EF353-3D07-4F94-897C-0E1AE7119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3077F-4471-433E-BF2E-308E1B97A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D31EAA6-0787-4320-BA24-F6B22F9CFB9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C45A46-D30B-4489-97F1-3D5867F069D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2410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员工礼仪培训的个性定制和专业素养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个性定制员工礼仪培训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专业素养的重要性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专业素养的培训方法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专业素养的持续发展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员工礼仪培训的重要性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为什么员工礼仪培训至关重要？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礼仪培训对企业至关重要。首先，良好的礼仪可以提升企业形象，增加客户的好感度；其次，礼仪培训有助于建立良好的客户关系，促进业务发展；最后，员工礼仪培训还可以提高员工的工作效率，增强团队凝聚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不同文化有不同的礼仪规范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文化背景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不同行业对礼仪要求不同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公司对员工礼仪有具体要求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培养员工对礼仪的认知和重视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礼仪意识培养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帮助员工树立端庄、专业的形象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职业形象打造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提升员工的沟通能力和表达技巧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教育员工基本礼仪知识和礼节规范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员工礼仪培训方法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通过在线平台进行培训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以视频形式传授礼仪知识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视频教程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实体课程培训形式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员工礼仪培训对企业发展至关重要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从礼仪意识到沟通技巧，内容全面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线上线下结合，多样化培训方式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个性定制员工礼仪培训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员工个性定制的必要性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在员工礼仪培训中，个性定制至关重要。不同员工拥有不同的需求和背景，定制化培训可以提升员工的参与度，帮助他们更好地吸收知识。通过了解员工的个性特点，定制礼仪培训可以取得更好的效果。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定制培训内容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根据不同职位特点定制培训内容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职位特点设计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结合员工个人特点进行培训，提升学习效果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个人特点结合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强调员工个性化发展，激发潜能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员工发展强调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适合员工间交流和碰撞思维火花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场景模拟演练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通过模拟真实场景锻炼员工应变能力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针对员工个性特点制定作业评估标准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定制培训方法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一对一指导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为员工提供个性化指导和建议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个性定制礼仪培训后员工表现如何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根据员工需求进行个性化培训的案例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员工个性定制培训的优势和面临的挑战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益处和挑战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员工个性培训效果展示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员工学习效果明显提升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员工之间的沟通更加顺畅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减少沟通障碍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个性定制培训促进团队合作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专业素养的重要性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专业素养对企业的影响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素养对企业的影响是多方面的，首先，它能促进团队协作，让团队成员更好地协调工作；其次，提升企业竞争力，具备专业素养的员工能够为企业赢得更多的市场份额；最后，有助于塑造良好企业文化，让企业更具凝聚力和凝聚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专业素养的表现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积极主动，认真负责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善于表达，倾听他人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熟知本职工作内容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业务知识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善于处理人际矛盾，维护良好关系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人际关系处理能力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参加相关培训课程提升素养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学习专业知识和技能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专业素养考核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定期进行专业素养考核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评估个人素养水平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提供职业规划咨询服务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帮助员工明确发展方向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专业素养的培养方法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根据岗位要求进行培训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提升工作技能和知识水平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https://d.book118.com/566024100013010104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员工礼仪培训的个性定制和专业素养</vt:lpstr>
      <vt:lpstr>目录</vt:lpstr>
      <vt:lpstr>第1章 员工礼仪培训的重要性</vt:lpstr>
      <vt:lpstr> </vt:lpstr>
      <vt:lpstr>礼仪培训的影响因素</vt:lpstr>
      <vt:lpstr>员工礼仪培训内容</vt:lpstr>
      <vt:lpstr>员工礼仪培训方法</vt:lpstr>
      <vt:lpstr>总结</vt:lpstr>
      <vt:lpstr>第2章 个性定制员工礼仪培训</vt:lpstr>
      <vt:lpstr> </vt:lpstr>
      <vt:lpstr>定制培训内容</vt:lpstr>
      <vt:lpstr>定制培训方法</vt:lpstr>
      <vt:lpstr>成功案例分享</vt:lpstr>
      <vt:lpstr>员工个性培训效果展示</vt:lpstr>
      <vt:lpstr>第三章 专业素养的重要性</vt:lpstr>
      <vt:lpstr> </vt:lpstr>
      <vt:lpstr>专业素养的表现</vt:lpstr>
      <vt:lpstr>专业素养的培养方法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2024-09-29T14:55:06.611</cp:lastPrinted>
  <dcterms:created xsi:type="dcterms:W3CDTF">2024-09-29T06:55:06Z</dcterms:created>
  <dcterms:modified xsi:type="dcterms:W3CDTF">2024-09-29T06:55:08Z</dcterms:modified>
</cp:coreProperties>
</file>